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Roboto Medium"/>
      <p:regular r:id="rId19"/>
      <p:bold r:id="rId20"/>
      <p:italic r:id="rId21"/>
      <p:boldItalic r:id="rId22"/>
    </p:embeddedFont>
    <p:embeddedFont>
      <p:font typeface="Roboto"/>
      <p:regular r:id="rId23"/>
      <p:bold r:id="rId24"/>
      <p:italic r:id="rId25"/>
      <p:boldItalic r:id="rId26"/>
    </p:embeddedFont>
    <p:embeddedFont>
      <p:font typeface="Nunito"/>
      <p:regular r:id="rId27"/>
      <p:bold r:id="rId28"/>
      <p:italic r:id="rId29"/>
      <p:boldItalic r:id="rId30"/>
    </p:embeddedFont>
    <p:embeddedFont>
      <p:font typeface="Crimson Pro Medium"/>
      <p:regular r:id="rId31"/>
      <p:bold r:id="rId32"/>
      <p:italic r:id="rId33"/>
      <p:boldItalic r:id="rId34"/>
    </p:embeddedFont>
    <p:embeddedFont>
      <p:font typeface="Nunito Medium"/>
      <p:regular r:id="rId35"/>
      <p:bold r:id="rId36"/>
      <p:italic r:id="rId37"/>
      <p:boldItalic r:id="rId38"/>
    </p:embeddedFont>
    <p:embeddedFont>
      <p:font typeface="Nunito ExtraBold"/>
      <p:bold r:id="rId39"/>
      <p:boldItalic r:id="rId40"/>
    </p:embeddedFont>
    <p:embeddedFont>
      <p:font typeface="Poppins Medium"/>
      <p:regular r:id="rId41"/>
      <p:bold r:id="rId42"/>
      <p:italic r:id="rId43"/>
      <p:boldItalic r:id="rId44"/>
    </p:embeddedFont>
    <p:embeddedFont>
      <p:font typeface="Roboto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iHoz5Jn5WDIEmb00yUX3QIlnR4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B08A3A-6065-476A-A323-B1533D6A2699}">
  <a:tblStyle styleId="{9DB08A3A-6065-476A-A323-B1533D6A269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NunitoExtraBold-boldItalic.fntdata"/><Relationship Id="rId42" Type="http://schemas.openxmlformats.org/officeDocument/2006/relationships/font" Target="fonts/PoppinsMedium-bold.fntdata"/><Relationship Id="rId41" Type="http://schemas.openxmlformats.org/officeDocument/2006/relationships/font" Target="fonts/PoppinsMedium-regular.fntdata"/><Relationship Id="rId44" Type="http://schemas.openxmlformats.org/officeDocument/2006/relationships/font" Target="fonts/PoppinsMedium-boldItalic.fntdata"/><Relationship Id="rId43" Type="http://schemas.openxmlformats.org/officeDocument/2006/relationships/font" Target="fonts/PoppinsMedium-italic.fntdata"/><Relationship Id="rId46" Type="http://schemas.openxmlformats.org/officeDocument/2006/relationships/font" Target="fonts/RobotoLight-bold.fntdata"/><Relationship Id="rId45" Type="http://schemas.openxmlformats.org/officeDocument/2006/relationships/font" Target="fonts/Roboto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obotoLight-boldItalic.fntdata"/><Relationship Id="rId47" Type="http://schemas.openxmlformats.org/officeDocument/2006/relationships/font" Target="fonts/RobotoLight-italic.fntdata"/><Relationship Id="rId49"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rimsonProMedium-regular.fntdata"/><Relationship Id="rId30" Type="http://schemas.openxmlformats.org/officeDocument/2006/relationships/font" Target="fonts/Nunito-boldItalic.fntdata"/><Relationship Id="rId33" Type="http://schemas.openxmlformats.org/officeDocument/2006/relationships/font" Target="fonts/CrimsonProMedium-italic.fntdata"/><Relationship Id="rId32" Type="http://schemas.openxmlformats.org/officeDocument/2006/relationships/font" Target="fonts/CrimsonProMedium-bold.fntdata"/><Relationship Id="rId35" Type="http://schemas.openxmlformats.org/officeDocument/2006/relationships/font" Target="fonts/NunitoMedium-regular.fntdata"/><Relationship Id="rId34" Type="http://schemas.openxmlformats.org/officeDocument/2006/relationships/font" Target="fonts/CrimsonProMedium-boldItalic.fntdata"/><Relationship Id="rId37" Type="http://schemas.openxmlformats.org/officeDocument/2006/relationships/font" Target="fonts/NunitoMedium-italic.fntdata"/><Relationship Id="rId36" Type="http://schemas.openxmlformats.org/officeDocument/2006/relationships/font" Target="fonts/NunitoMedium-bold.fntdata"/><Relationship Id="rId39" Type="http://schemas.openxmlformats.org/officeDocument/2006/relationships/font" Target="fonts/NunitoExtraBold-bold.fntdata"/><Relationship Id="rId38" Type="http://schemas.openxmlformats.org/officeDocument/2006/relationships/font" Target="fonts/NunitoMedium-boldItalic.fntdata"/><Relationship Id="rId20" Type="http://schemas.openxmlformats.org/officeDocument/2006/relationships/font" Target="fonts/RobotoMedium-bold.fntdata"/><Relationship Id="rId22" Type="http://schemas.openxmlformats.org/officeDocument/2006/relationships/font" Target="fonts/RobotoMedium-boldItalic.fntdata"/><Relationship Id="rId21" Type="http://schemas.openxmlformats.org/officeDocument/2006/relationships/font" Target="fonts/RobotoMedium-italic.fntdata"/><Relationship Id="rId24" Type="http://schemas.openxmlformats.org/officeDocument/2006/relationships/font" Target="fonts/Roboto-bold.fntdata"/><Relationship Id="rId23" Type="http://schemas.openxmlformats.org/officeDocument/2006/relationships/font" Target="fonts/Roboto-regular.fntdata"/><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Nunito-bold.fntdata"/><Relationship Id="rId27" Type="http://schemas.openxmlformats.org/officeDocument/2006/relationships/font" Target="fonts/Nunito-regular.fntdata"/><Relationship Id="rId29" Type="http://schemas.openxmlformats.org/officeDocument/2006/relationships/font" Target="fonts/Nuni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Medium-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olaredge.widen.net/s/chp7bszktc/nam-solaredge-home-mysolaredge-app"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Welcome Slide</a:t>
            </a:r>
            <a:endParaRPr b="1"/>
          </a:p>
          <a:p>
            <a:pPr indent="0" lvl="0" marL="0" rtl="0" algn="l">
              <a:lnSpc>
                <a:spcPct val="100000"/>
              </a:lnSpc>
              <a:spcBef>
                <a:spcPts val="0"/>
              </a:spcBef>
              <a:spcAft>
                <a:spcPts val="0"/>
              </a:spcAft>
              <a:buSzPts val="1400"/>
              <a:buNone/>
            </a:pPr>
            <a:r>
              <a:rPr lang="en-US"/>
              <a:t>Present this slide show after conducting Discovery right after completing the Solar Explorer Guide. Use a transitional statement to guide the conversation towards why your customer should choose you, your company and THRYVE products to meet their energy need. For example: “Now that we have discovered what your needs are, let’s review how we can meet those needs”. </a:t>
            </a:r>
            <a:endParaRPr/>
          </a:p>
          <a:p>
            <a:pPr indent="0" lvl="0" marL="0" rtl="0" algn="l">
              <a:lnSpc>
                <a:spcPct val="100000"/>
              </a:lnSpc>
              <a:spcBef>
                <a:spcPts val="0"/>
              </a:spcBef>
              <a:spcAft>
                <a:spcPts val="0"/>
              </a:spcAft>
              <a:buSzPts val="1400"/>
              <a:buNone/>
            </a:pPr>
            <a:r>
              <a:t/>
            </a:r>
            <a:endParaRPr/>
          </a:p>
        </p:txBody>
      </p:sp>
      <p:sp>
        <p:nvSpPr>
          <p:cNvPr id="373" name="Google Shape;3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167b3fd2d9_8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3167b3fd2d9_8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Before looking at the price tag and wondering how to pay for it…</a:t>
            </a:r>
            <a:endParaRPr b="1"/>
          </a:p>
          <a:p>
            <a:pPr indent="0" lvl="0" marL="0" rtl="0" algn="l">
              <a:lnSpc>
                <a:spcPct val="100000"/>
              </a:lnSpc>
              <a:spcBef>
                <a:spcPts val="200"/>
              </a:spcBef>
              <a:spcAft>
                <a:spcPts val="0"/>
              </a:spcAft>
              <a:buSzPts val="1400"/>
              <a:buNone/>
            </a:pPr>
            <a:r>
              <a:rPr lang="en-US"/>
              <a:t>…remember, you are locking in the cost of electricity for the </a:t>
            </a:r>
            <a:r>
              <a:rPr b="1" lang="en-US"/>
              <a:t>next 25 years and beyond!</a:t>
            </a:r>
            <a:r>
              <a:rPr lang="en-US"/>
              <a:t> </a:t>
            </a:r>
            <a:endParaRPr/>
          </a:p>
          <a:p>
            <a:pPr indent="0" lvl="0" marL="0" rtl="0" algn="l">
              <a:lnSpc>
                <a:spcPct val="100000"/>
              </a:lnSpc>
              <a:spcBef>
                <a:spcPts val="200"/>
              </a:spcBef>
              <a:spcAft>
                <a:spcPts val="0"/>
              </a:spcAft>
              <a:buSzPts val="1400"/>
              <a:buNone/>
            </a:pPr>
            <a:r>
              <a:rPr lang="en-US"/>
              <a:t>As utility prices rise year after year, you’ll be taking advantage of </a:t>
            </a:r>
            <a:r>
              <a:rPr b="1" lang="en-US"/>
              <a:t>lower utility bills and fixed payments</a:t>
            </a:r>
            <a:r>
              <a:rPr lang="en-US"/>
              <a:t>.</a:t>
            </a:r>
            <a:endParaRPr/>
          </a:p>
          <a:p>
            <a:pPr indent="0" lvl="0" marL="0" rtl="0" algn="l">
              <a:lnSpc>
                <a:spcPct val="100000"/>
              </a:lnSpc>
              <a:spcBef>
                <a:spcPts val="200"/>
              </a:spcBef>
              <a:spcAft>
                <a:spcPts val="0"/>
              </a:spcAft>
              <a:buSzPts val="1400"/>
              <a:buNone/>
            </a:pPr>
            <a:r>
              <a:rPr lang="en-US"/>
              <a:t>Not to mention you are investing in your home. Your solar home is automatically more marketable in today’s real estate market. </a:t>
            </a:r>
            <a:endParaRPr/>
          </a:p>
          <a:p>
            <a:pPr indent="0" lvl="0" marL="0" rtl="0" algn="l">
              <a:lnSpc>
                <a:spcPct val="100000"/>
              </a:lnSpc>
              <a:spcBef>
                <a:spcPts val="200"/>
              </a:spcBef>
              <a:spcAft>
                <a:spcPts val="0"/>
              </a:spcAft>
              <a:buSzPts val="1400"/>
              <a:buNone/>
            </a:pPr>
            <a:r>
              <a:rPr lang="en-US"/>
              <a:t>Have you decided how you want to pay for your solar system?</a:t>
            </a:r>
            <a:endParaRPr/>
          </a:p>
          <a:p>
            <a:pPr indent="0" lvl="0" marL="0" rtl="0" algn="l">
              <a:lnSpc>
                <a:spcPct val="100000"/>
              </a:lnSpc>
              <a:spcBef>
                <a:spcPts val="200"/>
              </a:spcBef>
              <a:spcAft>
                <a:spcPts val="0"/>
              </a:spcAft>
              <a:buSzPts val="1400"/>
              <a:buNone/>
            </a:pPr>
            <a:r>
              <a:rPr lang="en-US"/>
              <a:t>Do you want to buy the power or the system?</a:t>
            </a:r>
            <a:endParaRPr/>
          </a:p>
          <a:p>
            <a:pPr indent="0" lvl="0" marL="0" rtl="0" algn="l">
              <a:lnSpc>
                <a:spcPct val="100000"/>
              </a:lnSpc>
              <a:spcBef>
                <a:spcPts val="200"/>
              </a:spcBef>
              <a:spcAft>
                <a:spcPts val="0"/>
              </a:spcAft>
              <a:buSzPts val="1400"/>
              <a:buNone/>
            </a:pPr>
            <a:r>
              <a:t/>
            </a:r>
            <a:endParaRPr/>
          </a:p>
          <a:p>
            <a:pPr indent="0" lvl="0" marL="0" rtl="0" algn="l">
              <a:lnSpc>
                <a:spcPct val="100000"/>
              </a:lnSpc>
              <a:spcBef>
                <a:spcPts val="200"/>
              </a:spcBef>
              <a:spcAft>
                <a:spcPts val="0"/>
              </a:spcAft>
              <a:buSzPts val="1400"/>
              <a:buNone/>
            </a:pPr>
            <a:r>
              <a:rPr lang="en-US"/>
              <a:t>Would you like me to explain the difference between buying power and buying the system?</a:t>
            </a:r>
            <a:endParaRPr/>
          </a:p>
          <a:p>
            <a:pPr indent="0" lvl="0" marL="0" rtl="0" algn="l">
              <a:lnSpc>
                <a:spcPct val="100000"/>
              </a:lnSpc>
              <a:spcBef>
                <a:spcPts val="200"/>
              </a:spcBef>
              <a:spcAft>
                <a:spcPts val="0"/>
              </a:spcAft>
              <a:buSzPts val="1400"/>
              <a:buNone/>
            </a:pPr>
            <a:r>
              <a:rPr b="1" lang="en-US" u="sng"/>
              <a:t>Buying Power: (Lease/PPA)</a:t>
            </a:r>
            <a:endParaRPr b="1" u="sng"/>
          </a:p>
          <a:p>
            <a:pPr indent="-317500" lvl="0" marL="457200" rtl="0" algn="l">
              <a:lnSpc>
                <a:spcPct val="100000"/>
              </a:lnSpc>
              <a:spcBef>
                <a:spcPts val="200"/>
              </a:spcBef>
              <a:spcAft>
                <a:spcPts val="0"/>
              </a:spcAft>
              <a:buSzPts val="1400"/>
              <a:buChar char="●"/>
            </a:pPr>
            <a:r>
              <a:rPr lang="en-US"/>
              <a:t>You can get the solar system with no upfront costs and no installation fees. </a:t>
            </a:r>
            <a:endParaRPr/>
          </a:p>
          <a:p>
            <a:pPr indent="-317500" lvl="0" marL="457200" rtl="0" algn="l">
              <a:lnSpc>
                <a:spcPct val="100000"/>
              </a:lnSpc>
              <a:spcBef>
                <a:spcPts val="0"/>
              </a:spcBef>
              <a:spcAft>
                <a:spcPts val="0"/>
              </a:spcAft>
              <a:buSzPts val="1400"/>
              <a:buChar char="●"/>
            </a:pPr>
            <a:r>
              <a:rPr lang="en-US"/>
              <a:t>A third party would own the system and you’d pay a fixed monthly fee to use the energy produced.</a:t>
            </a:r>
            <a:endParaRPr/>
          </a:p>
          <a:p>
            <a:pPr indent="-317500" lvl="0" marL="457200" rtl="0" algn="l">
              <a:lnSpc>
                <a:spcPct val="100000"/>
              </a:lnSpc>
              <a:spcBef>
                <a:spcPts val="0"/>
              </a:spcBef>
              <a:spcAft>
                <a:spcPts val="0"/>
              </a:spcAft>
              <a:buSzPts val="1400"/>
              <a:buChar char="●"/>
            </a:pPr>
            <a:r>
              <a:rPr lang="en-US"/>
              <a:t>No responsibility of ownership. We are responsible for maintenance and repairs.</a:t>
            </a:r>
            <a:endParaRPr/>
          </a:p>
          <a:p>
            <a:pPr indent="-317500" lvl="0" marL="457200" rtl="0" algn="l">
              <a:lnSpc>
                <a:spcPct val="100000"/>
              </a:lnSpc>
              <a:spcBef>
                <a:spcPts val="0"/>
              </a:spcBef>
              <a:spcAft>
                <a:spcPts val="0"/>
              </a:spcAft>
              <a:buSzPts val="1400"/>
              <a:buChar char="●"/>
            </a:pPr>
            <a:r>
              <a:rPr lang="en-US"/>
              <a:t>We also monitor the system’s performance during the lease term.</a:t>
            </a:r>
            <a:endParaRPr/>
          </a:p>
          <a:p>
            <a:pPr indent="-317500" lvl="0" marL="457200" rtl="0" algn="l">
              <a:lnSpc>
                <a:spcPct val="100000"/>
              </a:lnSpc>
              <a:spcBef>
                <a:spcPts val="0"/>
              </a:spcBef>
              <a:spcAft>
                <a:spcPts val="0"/>
              </a:spcAft>
              <a:buSzPts val="1400"/>
              <a:buChar char="●"/>
            </a:pPr>
            <a:r>
              <a:rPr lang="en-US"/>
              <a:t>25-lease term, with option to buy, renew, or remove at end of term.</a:t>
            </a:r>
            <a:endParaRPr/>
          </a:p>
          <a:p>
            <a:pPr indent="-317500" lvl="0" marL="457200" rtl="0" algn="l">
              <a:lnSpc>
                <a:spcPct val="100000"/>
              </a:lnSpc>
              <a:spcBef>
                <a:spcPts val="0"/>
              </a:spcBef>
              <a:spcAft>
                <a:spcPts val="0"/>
              </a:spcAft>
              <a:buSzPts val="1400"/>
              <a:buChar char="●"/>
            </a:pPr>
            <a:r>
              <a:rPr lang="en-US"/>
              <a:t>Lease can transfer or be purchased to include in sale of home</a:t>
            </a:r>
            <a:endParaRPr/>
          </a:p>
          <a:p>
            <a:pPr indent="0" lvl="0" marL="0" rtl="0" algn="l">
              <a:lnSpc>
                <a:spcPct val="100000"/>
              </a:lnSpc>
              <a:spcBef>
                <a:spcPts val="1000"/>
              </a:spcBef>
              <a:spcAft>
                <a:spcPts val="0"/>
              </a:spcAft>
              <a:buSzPts val="1400"/>
              <a:buNone/>
            </a:pPr>
            <a:r>
              <a:rPr b="1" lang="en-US" u="sng"/>
              <a:t>Buying the System: Cash/Loan</a:t>
            </a:r>
            <a:endParaRPr b="1" u="sng"/>
          </a:p>
          <a:p>
            <a:pPr indent="-317500" lvl="0" marL="457200" rtl="0" algn="l">
              <a:lnSpc>
                <a:spcPct val="100000"/>
              </a:lnSpc>
              <a:spcBef>
                <a:spcPts val="200"/>
              </a:spcBef>
              <a:spcAft>
                <a:spcPts val="0"/>
              </a:spcAft>
              <a:buSzPts val="1400"/>
              <a:buChar char="●"/>
            </a:pPr>
            <a:r>
              <a:rPr lang="en-US"/>
              <a:t>If you purchase the system, you may be eligible to receive solar incentives and the Federal tax credit.</a:t>
            </a:r>
            <a:endParaRPr/>
          </a:p>
          <a:p>
            <a:pPr indent="-317500" lvl="0" marL="457200" rtl="0" algn="l">
              <a:lnSpc>
                <a:spcPct val="100000"/>
              </a:lnSpc>
              <a:spcBef>
                <a:spcPts val="0"/>
              </a:spcBef>
              <a:spcAft>
                <a:spcPts val="0"/>
              </a:spcAft>
              <a:buSzPts val="1400"/>
              <a:buChar char="●"/>
            </a:pPr>
            <a:r>
              <a:rPr lang="en-US"/>
              <a:t>Also, you home marketability is increased with the addition of solar. </a:t>
            </a:r>
            <a:endParaRPr/>
          </a:p>
          <a:p>
            <a:pPr indent="0" lvl="0" marL="0" rtl="0" algn="l">
              <a:lnSpc>
                <a:spcPct val="100000"/>
              </a:lnSpc>
              <a:spcBef>
                <a:spcPts val="200"/>
              </a:spcBef>
              <a:spcAft>
                <a:spcPts val="0"/>
              </a:spcAft>
              <a:buSzPts val="1400"/>
              <a:buNone/>
            </a:pPr>
            <a:r>
              <a:t/>
            </a:r>
            <a:endParaRPr/>
          </a:p>
          <a:p>
            <a:pPr indent="0" lvl="0" marL="0" rtl="0" algn="l">
              <a:lnSpc>
                <a:spcPct val="100000"/>
              </a:lnSpc>
              <a:spcBef>
                <a:spcPts val="200"/>
              </a:spcBef>
              <a:spcAft>
                <a:spcPts val="200"/>
              </a:spcAft>
              <a:buSzPts val="1400"/>
              <a:buNone/>
            </a:pPr>
            <a:r>
              <a:rPr lang="en-US"/>
              <a:t>Note: Presentation can end here. The next slide is the solar journey timeline, and could be presented later once the customer says yes to solar. </a:t>
            </a:r>
            <a:endParaRPr/>
          </a:p>
        </p:txBody>
      </p:sp>
      <p:sp>
        <p:nvSpPr>
          <p:cNvPr id="511" name="Google Shape;511;g3167b3fd2d9_8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3e021371d7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33e021371d7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may want to wait on this slide until you have closed with the customer.</a:t>
            </a:r>
            <a:endParaRPr/>
          </a:p>
          <a:p>
            <a:pPr indent="0" lvl="0" marL="0" rtl="0" algn="l">
              <a:lnSpc>
                <a:spcPct val="100000"/>
              </a:lnSpc>
              <a:spcBef>
                <a:spcPts val="0"/>
              </a:spcBef>
              <a:spcAft>
                <a:spcPts val="0"/>
              </a:spcAft>
              <a:buSzPts val="1400"/>
              <a:buNone/>
            </a:pPr>
            <a:r>
              <a:rPr lang="en-US"/>
              <a:t>You can present this during the signing to set expectations on the timeline. </a:t>
            </a:r>
            <a:endParaRPr/>
          </a:p>
        </p:txBody>
      </p:sp>
      <p:sp>
        <p:nvSpPr>
          <p:cNvPr id="522" name="Google Shape;522;g33e021371d7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167b3fd2d9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Energy Consultant and Dealer Introduction</a:t>
            </a:r>
            <a:endParaRPr b="1"/>
          </a:p>
          <a:p>
            <a:pPr indent="0" lvl="0" marL="0" rtl="0" algn="l">
              <a:lnSpc>
                <a:spcPct val="100000"/>
              </a:lnSpc>
              <a:spcBef>
                <a:spcPts val="0"/>
              </a:spcBef>
              <a:spcAft>
                <a:spcPts val="0"/>
              </a:spcAft>
              <a:buSzPts val="1400"/>
              <a:buNone/>
            </a:pPr>
            <a:r>
              <a:rPr lang="en-US"/>
              <a:t>(Energy Consultants should fill this slide in with their company information, images and highlights)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Explain who you are, how long you have been in solar and what you will do for them as their energy consultant - sell yourself, what makes you different.</a:t>
            </a:r>
            <a:endParaRPr/>
          </a:p>
          <a:p>
            <a:pPr indent="0" lvl="0" marL="0" rtl="0" algn="l">
              <a:lnSpc>
                <a:spcPct val="100000"/>
              </a:lnSpc>
              <a:spcBef>
                <a:spcPts val="0"/>
              </a:spcBef>
              <a:spcAft>
                <a:spcPts val="0"/>
              </a:spcAft>
              <a:buSzPts val="1400"/>
              <a:buNone/>
            </a:pPr>
            <a:r>
              <a:rPr lang="en-US"/>
              <a:t>Explain who your company is, and pertinent details on what makes your company great and different from the competition. </a:t>
            </a:r>
            <a:endParaRPr/>
          </a:p>
          <a:p>
            <a:pPr indent="0" lvl="0" marL="0" rtl="0" algn="l">
              <a:lnSpc>
                <a:spcPct val="100000"/>
              </a:lnSpc>
              <a:spcBef>
                <a:spcPts val="0"/>
              </a:spcBef>
              <a:spcAft>
                <a:spcPts val="0"/>
              </a:spcAft>
              <a:buSzPts val="1400"/>
              <a:buNone/>
            </a:pPr>
            <a:r>
              <a:rPr lang="en-US"/>
              <a:t>Transition statement to next slide. “Now that you know about me and my company let tell you about our solar products”. </a:t>
            </a:r>
            <a:endParaRPr/>
          </a:p>
        </p:txBody>
      </p:sp>
      <p:sp>
        <p:nvSpPr>
          <p:cNvPr id="379" name="Google Shape;379;g3167b3fd2d9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3d16e57a75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33d16e57a75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American-Made System</a:t>
            </a:r>
            <a:endParaRPr b="1"/>
          </a:p>
          <a:p>
            <a:pPr indent="0" lvl="0" marL="0" rtl="0" algn="l">
              <a:spcBef>
                <a:spcPts val="0"/>
              </a:spcBef>
              <a:spcAft>
                <a:spcPts val="0"/>
              </a:spcAft>
              <a:buClr>
                <a:schemeClr val="dk1"/>
              </a:buClr>
              <a:buSzPts val="1100"/>
              <a:buFont typeface="Arial"/>
              <a:buNone/>
            </a:pPr>
            <a:r>
              <a:rPr lang="en-US"/>
              <a:t>One of the most exciting aspects of our product offering is that we offer only American made products. Solar panel options, SolarEdge inverters and storage with an awesome monitoring platform all secured to your home using industry leading Pegasus or UniRac mounting systems.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Let’s take a look at each component. </a:t>
            </a:r>
            <a:endParaRPr>
              <a:latin typeface="Roboto"/>
              <a:ea typeface="Roboto"/>
              <a:cs typeface="Roboto"/>
              <a:sym typeface="Roboto"/>
            </a:endParaRPr>
          </a:p>
        </p:txBody>
      </p:sp>
      <p:sp>
        <p:nvSpPr>
          <p:cNvPr id="389" name="Google Shape;389;g33d16e57a75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3d16e57a75_0_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33d16e57a75_0_4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Solar Energy Panels -</a:t>
            </a:r>
            <a:r>
              <a:rPr i="1" lang="en-US"/>
              <a:t> [Note: Don’t bog customers down with technical talk unless they ask.]</a:t>
            </a:r>
            <a:endParaRPr i="1"/>
          </a:p>
          <a:p>
            <a:pPr indent="0" lvl="0" marL="0" rtl="0" algn="l">
              <a:lnSpc>
                <a:spcPct val="100000"/>
              </a:lnSpc>
              <a:spcBef>
                <a:spcPts val="0"/>
              </a:spcBef>
              <a:spcAft>
                <a:spcPts val="0"/>
              </a:spcAft>
              <a:buClr>
                <a:schemeClr val="dk1"/>
              </a:buClr>
              <a:buSzPts val="1100"/>
              <a:buFont typeface="Arial"/>
              <a:buNone/>
            </a:pPr>
            <a:r>
              <a:rPr i="1" lang="en-US"/>
              <a:t>[Provide Mission Data Sheet if requested.]</a:t>
            </a:r>
            <a:endParaRPr/>
          </a:p>
          <a:p>
            <a:pPr indent="0" lvl="0" marL="0" rtl="0" algn="l">
              <a:lnSpc>
                <a:spcPct val="100000"/>
              </a:lnSpc>
              <a:spcBef>
                <a:spcPts val="0"/>
              </a:spcBef>
              <a:spcAft>
                <a:spcPts val="0"/>
              </a:spcAft>
              <a:buClr>
                <a:schemeClr val="dk1"/>
              </a:buClr>
              <a:buSzPts val="1100"/>
              <a:buFont typeface="Arial"/>
              <a:buNone/>
            </a:pPr>
            <a:r>
              <a:rPr lang="en-US"/>
              <a:t>Our product lineup kicks off with solar panel options, proudly made in the USA. These panels aren’t just high-quality—they’re powerhouses, delivering top-notch output and rock-solid reliability. Whether you’re powering up your home or your business, we have you covered with panels that surpass industry standards and keep performing year after year. With THRYVE, you’re not just going solar, you’re going big, with Texas-sized energy and a whole lot of sunshine!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US"/>
              <a:t>Key highlights: </a:t>
            </a:r>
            <a:r>
              <a:rPr lang="en-US"/>
              <a:t>Not subject to tariffs which saves you money</a:t>
            </a:r>
            <a:endParaRPr/>
          </a:p>
          <a:p>
            <a:pPr indent="0" lvl="0" marL="0" rtl="0" algn="l">
              <a:lnSpc>
                <a:spcPct val="100000"/>
              </a:lnSpc>
              <a:spcBef>
                <a:spcPts val="0"/>
              </a:spcBef>
              <a:spcAft>
                <a:spcPts val="0"/>
              </a:spcAft>
              <a:buNone/>
            </a:pPr>
            <a:r>
              <a:rPr lang="en-US"/>
              <a:t>JA Solar 405 watt panel</a:t>
            </a:r>
            <a:endParaRPr/>
          </a:p>
          <a:p>
            <a:pPr indent="-317500" lvl="0" marL="457200" rtl="0" algn="l">
              <a:spcBef>
                <a:spcPts val="0"/>
              </a:spcBef>
              <a:spcAft>
                <a:spcPts val="0"/>
              </a:spcAft>
              <a:buClr>
                <a:schemeClr val="dk1"/>
              </a:buClr>
              <a:buSzPts val="1400"/>
              <a:buChar char="●"/>
            </a:pPr>
            <a:r>
              <a:rPr b="1" lang="en-US"/>
              <a:t>Half-Cell Configuration: </a:t>
            </a:r>
            <a:r>
              <a:rPr lang="en-US"/>
              <a:t>Uses 11BB PERC cells in a half-cell layout that reduces internal resistance, improves shade tolerance, and minimizes hot spot risk.</a:t>
            </a:r>
            <a:endParaRPr/>
          </a:p>
          <a:p>
            <a:pPr indent="-317500" lvl="0" marL="457200" rtl="0" algn="l">
              <a:spcBef>
                <a:spcPts val="0"/>
              </a:spcBef>
              <a:spcAft>
                <a:spcPts val="0"/>
              </a:spcAft>
              <a:buClr>
                <a:schemeClr val="dk1"/>
              </a:buClr>
              <a:buSzPts val="1400"/>
              <a:buChar char="●"/>
            </a:pPr>
            <a:r>
              <a:rPr b="1" lang="en-US"/>
              <a:t>20.7% Module Efficiency:</a:t>
            </a:r>
            <a:r>
              <a:rPr lang="en-US"/>
              <a:t> Helps maximize power generation within the available installation space.</a:t>
            </a:r>
            <a:endParaRPr/>
          </a:p>
          <a:p>
            <a:pPr indent="-317500" lvl="0" marL="457200" rtl="0" algn="l">
              <a:spcBef>
                <a:spcPts val="0"/>
              </a:spcBef>
              <a:spcAft>
                <a:spcPts val="0"/>
              </a:spcAft>
              <a:buClr>
                <a:schemeClr val="dk1"/>
              </a:buClr>
              <a:buSzPts val="1400"/>
              <a:buChar char="●"/>
            </a:pPr>
            <a:r>
              <a:rPr b="1" lang="en-US"/>
              <a:t>Mechanical Load Capacity:</a:t>
            </a:r>
            <a:r>
              <a:rPr lang="en-US"/>
              <a:t> Tested to withstand up to 5400 Pa front load and 2400 Pa rear load.</a:t>
            </a:r>
            <a:endParaRPr/>
          </a:p>
          <a:p>
            <a:pPr indent="-317500" lvl="0" marL="457200" rtl="0" algn="l">
              <a:spcBef>
                <a:spcPts val="0"/>
              </a:spcBef>
              <a:spcAft>
                <a:spcPts val="0"/>
              </a:spcAft>
              <a:buClr>
                <a:schemeClr val="dk1"/>
              </a:buClr>
              <a:buSzPts val="1400"/>
              <a:buChar char="●"/>
            </a:pPr>
            <a:r>
              <a:rPr b="1" lang="en-US"/>
              <a:t>Low Annual Degradation:</a:t>
            </a:r>
            <a:r>
              <a:rPr lang="en-US"/>
              <a:t> With just 0.55% annual degradation after the first year, the panel maintains higher output over its lifetime compared to standard modules.</a:t>
            </a:r>
            <a:endParaRPr/>
          </a:p>
          <a:p>
            <a:pPr indent="-317500" lvl="0" marL="457200" rtl="0" algn="l">
              <a:spcBef>
                <a:spcPts val="0"/>
              </a:spcBef>
              <a:spcAft>
                <a:spcPts val="0"/>
              </a:spcAft>
              <a:buClr>
                <a:schemeClr val="dk1"/>
              </a:buClr>
              <a:buSzPts val="1400"/>
              <a:buChar char="●"/>
            </a:pPr>
            <a:r>
              <a:rPr b="1" lang="en-US"/>
              <a:t>Uniform Black Appearance:</a:t>
            </a:r>
            <a:r>
              <a:rPr lang="en-US"/>
              <a:t> Module features black cells, black backsheet, and black frame, providing a consistent appearance that complements most building designs.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JA Solar 440 watt panel</a:t>
            </a:r>
            <a:endParaRPr/>
          </a:p>
          <a:p>
            <a:pPr indent="-317500" lvl="0" marL="457200" rtl="0" algn="l">
              <a:spcBef>
                <a:spcPts val="0"/>
              </a:spcBef>
              <a:spcAft>
                <a:spcPts val="0"/>
              </a:spcAft>
              <a:buClr>
                <a:schemeClr val="dk1"/>
              </a:buClr>
              <a:buSzPts val="1400"/>
              <a:buChar char="●"/>
            </a:pPr>
            <a:r>
              <a:rPr b="1" lang="en-US"/>
              <a:t>Reliable </a:t>
            </a:r>
            <a:r>
              <a:rPr b="1" lang="en-US"/>
              <a:t>Performance: </a:t>
            </a:r>
            <a:r>
              <a:rPr lang="en-US"/>
              <a:t>2N-type with lowed LID. better temperature coefficient, wakes up earlier</a:t>
            </a:r>
            <a:endParaRPr/>
          </a:p>
          <a:p>
            <a:pPr indent="-317500" lvl="0" marL="457200" rtl="0" algn="l">
              <a:spcBef>
                <a:spcPts val="0"/>
              </a:spcBef>
              <a:spcAft>
                <a:spcPts val="0"/>
              </a:spcAft>
              <a:buClr>
                <a:schemeClr val="dk1"/>
              </a:buClr>
              <a:buSzPts val="1400"/>
              <a:buChar char="●"/>
            </a:pPr>
            <a:r>
              <a:rPr b="1" lang="en-US"/>
              <a:t>22% Module Efficiency:</a:t>
            </a:r>
            <a:r>
              <a:rPr lang="en-US"/>
              <a:t> Helps maximize power generation within the available installation space with a higher power yield.</a:t>
            </a:r>
            <a:endParaRPr/>
          </a:p>
          <a:p>
            <a:pPr indent="-317500" lvl="0" marL="457200" rtl="0" algn="l">
              <a:spcBef>
                <a:spcPts val="0"/>
              </a:spcBef>
              <a:spcAft>
                <a:spcPts val="0"/>
              </a:spcAft>
              <a:buClr>
                <a:schemeClr val="dk1"/>
              </a:buClr>
              <a:buSzPts val="1400"/>
              <a:buChar char="●"/>
            </a:pPr>
            <a:r>
              <a:rPr b="1" lang="en-US"/>
              <a:t>Durable:</a:t>
            </a:r>
            <a:r>
              <a:rPr lang="en-US"/>
              <a:t> Tested to withstand up to 5400 Pa front load and 2400 Pa rear load. Ideal for installations in areas prone to heavy snow or strong winds</a:t>
            </a:r>
            <a:endParaRPr/>
          </a:p>
          <a:p>
            <a:pPr indent="-317500" lvl="0" marL="457200" rtl="0" algn="l">
              <a:spcBef>
                <a:spcPts val="0"/>
              </a:spcBef>
              <a:spcAft>
                <a:spcPts val="0"/>
              </a:spcAft>
              <a:buClr>
                <a:schemeClr val="dk1"/>
              </a:buClr>
              <a:buSzPts val="1400"/>
              <a:buChar char="●"/>
            </a:pPr>
            <a:r>
              <a:rPr b="1" lang="en-US"/>
              <a:t>Low Annual Degradation:</a:t>
            </a:r>
            <a:r>
              <a:rPr lang="en-US"/>
              <a:t> With just 0.4% annual degradation after the first year, the panel maintains higher output over its lifetime compared to standard modules.</a:t>
            </a:r>
            <a:endParaRPr/>
          </a:p>
          <a:p>
            <a:pPr indent="-317500" lvl="0" marL="457200" rtl="0" algn="l">
              <a:spcBef>
                <a:spcPts val="0"/>
              </a:spcBef>
              <a:spcAft>
                <a:spcPts val="0"/>
              </a:spcAft>
              <a:buClr>
                <a:schemeClr val="dk1"/>
              </a:buClr>
              <a:buSzPts val="1400"/>
              <a:buChar char="●"/>
            </a:pPr>
            <a:r>
              <a:rPr b="1" lang="en-US"/>
              <a:t>Uniform Black Appearance:</a:t>
            </a:r>
            <a:r>
              <a:rPr lang="en-US"/>
              <a:t> Module features black cells, black backsheet, and black frame, providing a consistent appearance that complements most building designs.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Trina Solar 410 watt panel</a:t>
            </a:r>
            <a:endParaRPr/>
          </a:p>
          <a:p>
            <a:pPr indent="-317500" lvl="0" marL="457200" rtl="0" algn="l">
              <a:spcBef>
                <a:spcPts val="0"/>
              </a:spcBef>
              <a:spcAft>
                <a:spcPts val="0"/>
              </a:spcAft>
              <a:buSzPts val="1400"/>
              <a:buFont typeface="Roboto"/>
              <a:buChar char="●"/>
            </a:pPr>
            <a:r>
              <a:rPr b="1" lang="en-US">
                <a:latin typeface="Roboto"/>
                <a:ea typeface="Roboto"/>
                <a:cs typeface="Roboto"/>
                <a:sym typeface="Roboto"/>
              </a:rPr>
              <a:t>High Power Output: </a:t>
            </a:r>
            <a:r>
              <a:rPr lang="en-US">
                <a:latin typeface="Roboto"/>
                <a:ea typeface="Roboto"/>
                <a:cs typeface="Roboto"/>
                <a:sym typeface="Roboto"/>
              </a:rPr>
              <a:t>Delivers up to 410W of power, optimizing energy production in a compact form factor. 20.5% efficiency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b="1" lang="en-US">
                <a:latin typeface="Roboto"/>
                <a:ea typeface="Roboto"/>
                <a:cs typeface="Roboto"/>
                <a:sym typeface="Roboto"/>
              </a:rPr>
              <a:t>Mono PERC Technology: </a:t>
            </a:r>
            <a:r>
              <a:rPr lang="en-US">
                <a:latin typeface="Roboto"/>
                <a:ea typeface="Roboto"/>
                <a:cs typeface="Roboto"/>
                <a:sym typeface="Roboto"/>
              </a:rPr>
              <a:t>Utilizes advanced Monocrystalline PERC (Passivated Emitter and Rear Contact) cells to achieve high efficiency and superior performance.</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b="1" lang="en-US">
                <a:latin typeface="Roboto"/>
                <a:ea typeface="Roboto"/>
                <a:cs typeface="Roboto"/>
                <a:sym typeface="Roboto"/>
              </a:rPr>
              <a:t>N-Type Cells: </a:t>
            </a:r>
            <a:r>
              <a:rPr lang="en-US">
                <a:latin typeface="Roboto"/>
                <a:ea typeface="Roboto"/>
                <a:cs typeface="Roboto"/>
                <a:sym typeface="Roboto"/>
              </a:rPr>
              <a:t>Features N-Type cells that provide excellent performance and lower degradation, resulting in a longer lifespan.</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b="1" lang="en-US">
                <a:latin typeface="Roboto"/>
                <a:ea typeface="Roboto"/>
                <a:cs typeface="Roboto"/>
                <a:sym typeface="Roboto"/>
              </a:rPr>
              <a:t>144 Half-Cell Design: </a:t>
            </a:r>
            <a:r>
              <a:rPr lang="en-US">
                <a:latin typeface="Roboto"/>
                <a:ea typeface="Roboto"/>
                <a:cs typeface="Roboto"/>
                <a:sym typeface="Roboto"/>
              </a:rPr>
              <a:t>The half-cell technology reduces resistive losses, enhancing performance, especially in partially shaded conditions.</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b="1" lang="en-US">
                <a:latin typeface="Roboto"/>
                <a:ea typeface="Roboto"/>
                <a:cs typeface="Roboto"/>
                <a:sym typeface="Roboto"/>
              </a:rPr>
              <a:t>Aesthetic and Durable: </a:t>
            </a:r>
            <a:r>
              <a:rPr lang="en-US">
                <a:latin typeface="Roboto"/>
                <a:ea typeface="Roboto"/>
                <a:cs typeface="Roboto"/>
                <a:sym typeface="Roboto"/>
              </a:rPr>
              <a:t>Built with durable materials and a sleek design, making it perfect for installations where appearance matters.</a:t>
            </a:r>
            <a:endParaRPr>
              <a:latin typeface="Roboto"/>
              <a:ea typeface="Roboto"/>
              <a:cs typeface="Roboto"/>
              <a:sym typeface="Roboto"/>
            </a:endParaRPr>
          </a:p>
          <a:p>
            <a:pPr indent="0" lvl="0" marL="0" rtl="0" algn="l">
              <a:spcBef>
                <a:spcPts val="0"/>
              </a:spcBef>
              <a:spcAft>
                <a:spcPts val="0"/>
              </a:spcAft>
              <a:buClr>
                <a:schemeClr val="dk1"/>
              </a:buClr>
              <a:buSzPts val="1400"/>
              <a:buFont typeface="Arial"/>
              <a:buNone/>
            </a:pPr>
            <a:r>
              <a:t/>
            </a:r>
            <a:endParaRPr>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a:t>Trina Solar 425 watt panel</a:t>
            </a:r>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High Power Output:</a:t>
            </a:r>
            <a:r>
              <a:rPr lang="en-US">
                <a:latin typeface="Roboto"/>
                <a:ea typeface="Roboto"/>
                <a:cs typeface="Roboto"/>
                <a:sym typeface="Roboto"/>
              </a:rPr>
              <a:t> Delivers up to 425W peak power with a 21.3% module efficiency, maximizing energy generation.</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Warm Weather Performance:</a:t>
            </a:r>
            <a:r>
              <a:rPr lang="en-US">
                <a:latin typeface="Roboto"/>
                <a:ea typeface="Roboto"/>
                <a:cs typeface="Roboto"/>
                <a:sym typeface="Roboto"/>
              </a:rPr>
              <a:t> Features a low temperature coefficient (-0.30%/°C) enhancing energy yield in higher temperatures.</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Enhanced Reliability:</a:t>
            </a:r>
            <a:r>
              <a:rPr lang="en-US">
                <a:latin typeface="Roboto"/>
                <a:ea typeface="Roboto"/>
                <a:cs typeface="Roboto"/>
                <a:sym typeface="Roboto"/>
              </a:rPr>
              <a:t> Utilizes innovative non-destructive cutting for improved strength and boasts excellent weather and fire resistance ratings.</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Ultra-Low Degradation:</a:t>
            </a:r>
            <a:r>
              <a:rPr lang="en-US">
                <a:latin typeface="Roboto"/>
                <a:ea typeface="Roboto"/>
                <a:cs typeface="Roboto"/>
                <a:sym typeface="Roboto"/>
              </a:rPr>
              <a:t> Ensures long-term performance with only 1% first-year degradation and 0.4% annual degradation thereafter.</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Universal Compatibility:</a:t>
            </a:r>
            <a:r>
              <a:rPr lang="en-US">
                <a:latin typeface="Roboto"/>
                <a:ea typeface="Roboto"/>
                <a:cs typeface="Roboto"/>
                <a:sym typeface="Roboto"/>
              </a:rPr>
              <a:t> Designed for easy integration with existing mainstream inverters and various mounting systems for flexible installation.</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Mono PERC Technology: </a:t>
            </a:r>
            <a:r>
              <a:rPr lang="en-US">
                <a:latin typeface="Roboto"/>
                <a:ea typeface="Roboto"/>
                <a:cs typeface="Roboto"/>
                <a:sym typeface="Roboto"/>
              </a:rPr>
              <a:t>Utilizes advanced Monocrystalline PERC (Passivated Emitter and Rear Contact) cells to achieve high efficiency and superior performance.</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N-Type Cells: </a:t>
            </a:r>
            <a:r>
              <a:rPr lang="en-US">
                <a:latin typeface="Roboto"/>
                <a:ea typeface="Roboto"/>
                <a:cs typeface="Roboto"/>
                <a:sym typeface="Roboto"/>
              </a:rPr>
              <a:t>Features N-Type cells that provide excellent performance and lower degradation, resulting in a longer lifespan.</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144 Half-Cell Design: </a:t>
            </a:r>
            <a:r>
              <a:rPr lang="en-US">
                <a:latin typeface="Roboto"/>
                <a:ea typeface="Roboto"/>
                <a:cs typeface="Roboto"/>
                <a:sym typeface="Roboto"/>
              </a:rPr>
              <a:t>The half-cell technology reduces resistive losses, enhancing performance, especially in partially shaded conditions.</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Aesthetic and Durable: </a:t>
            </a:r>
            <a:r>
              <a:rPr lang="en-US">
                <a:latin typeface="Roboto"/>
                <a:ea typeface="Roboto"/>
                <a:cs typeface="Roboto"/>
                <a:sym typeface="Roboto"/>
              </a:rPr>
              <a:t>Built with durable materials and a sleek design, making it perfect for installations where appearance matters.</a:t>
            </a:r>
            <a:endParaRPr>
              <a:latin typeface="Roboto"/>
              <a:ea typeface="Roboto"/>
              <a:cs typeface="Roboto"/>
              <a:sym typeface="Roboto"/>
            </a:endParaRPr>
          </a:p>
          <a:p>
            <a:pPr indent="0" lvl="0" marL="0" rtl="0" algn="l">
              <a:spcBef>
                <a:spcPts val="0"/>
              </a:spcBef>
              <a:spcAft>
                <a:spcPts val="0"/>
              </a:spcAft>
              <a:buSzPts val="1100"/>
              <a:buNone/>
            </a:pPr>
            <a:r>
              <a:t/>
            </a:r>
            <a:endParaRPr>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a:latin typeface="Roboto"/>
                <a:ea typeface="Roboto"/>
                <a:cs typeface="Roboto"/>
                <a:sym typeface="Roboto"/>
              </a:rPr>
              <a:t>Sirius 415 watt panel </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High Power Output: </a:t>
            </a:r>
            <a:r>
              <a:rPr lang="en-US">
                <a:latin typeface="Roboto"/>
                <a:ea typeface="Roboto"/>
                <a:cs typeface="Roboto"/>
                <a:sym typeface="Roboto"/>
              </a:rPr>
              <a:t>Delivers up to 415W of power. 21.25% efficiency </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Performance:</a:t>
            </a:r>
            <a:r>
              <a:rPr lang="en-US">
                <a:latin typeface="Roboto"/>
                <a:ea typeface="Roboto"/>
                <a:cs typeface="Roboto"/>
                <a:sym typeface="Roboto"/>
              </a:rPr>
              <a:t> Low light performance</a:t>
            </a:r>
            <a:r>
              <a:rPr b="1" lang="en-US">
                <a:latin typeface="Roboto"/>
                <a:ea typeface="Roboto"/>
                <a:cs typeface="Roboto"/>
                <a:sym typeface="Roboto"/>
              </a:rPr>
              <a:t>. </a:t>
            </a:r>
            <a:r>
              <a:rPr lang="en-US">
                <a:latin typeface="Roboto"/>
                <a:ea typeface="Roboto"/>
                <a:cs typeface="Roboto"/>
                <a:sym typeface="Roboto"/>
              </a:rPr>
              <a:t>Less power loss by minimizing the shading impact</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Durability: </a:t>
            </a:r>
            <a:r>
              <a:rPr lang="en-US">
                <a:latin typeface="Roboto"/>
                <a:ea typeface="Roboto"/>
                <a:cs typeface="Roboto"/>
                <a:sym typeface="Roboto"/>
              </a:rPr>
              <a:t>5400 pa wind load and 5400 pa snow load</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High Efficiency: </a:t>
            </a:r>
            <a:r>
              <a:rPr lang="en-US">
                <a:latin typeface="Roboto"/>
                <a:ea typeface="Roboto"/>
                <a:cs typeface="Roboto"/>
                <a:sym typeface="Roboto"/>
              </a:rPr>
              <a:t>Bifacial reflective boost provides more sunlight absorption and minimizes shading impact </a:t>
            </a:r>
            <a:endParaRPr>
              <a:latin typeface="Roboto"/>
              <a:ea typeface="Roboto"/>
              <a:cs typeface="Roboto"/>
              <a:sym typeface="Roboto"/>
            </a:endParaRPr>
          </a:p>
          <a:p>
            <a:pPr indent="-317500" lvl="0" marL="457200" rtl="0" algn="l">
              <a:spcBef>
                <a:spcPts val="0"/>
              </a:spcBef>
              <a:spcAft>
                <a:spcPts val="0"/>
              </a:spcAft>
              <a:buClr>
                <a:schemeClr val="dk1"/>
              </a:buClr>
              <a:buSzPts val="1400"/>
              <a:buFont typeface="Roboto"/>
              <a:buChar char="●"/>
            </a:pPr>
            <a:r>
              <a:rPr b="1" lang="en-US">
                <a:latin typeface="Roboto"/>
                <a:ea typeface="Roboto"/>
                <a:cs typeface="Roboto"/>
                <a:sym typeface="Roboto"/>
              </a:rPr>
              <a:t>Aesthetic: </a:t>
            </a:r>
            <a:r>
              <a:rPr lang="en-US">
                <a:latin typeface="Roboto"/>
                <a:ea typeface="Roboto"/>
                <a:cs typeface="Roboto"/>
                <a:sym typeface="Roboto"/>
              </a:rPr>
              <a:t>All-black module, making it perfect for installations where appearance matters.</a:t>
            </a:r>
            <a:endParaRPr>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417" name="Google Shape;417;g33d16e57a75_0_4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3d16e57a75_0_4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33d16e57a75_0_4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b="1" lang="en-US"/>
              <a:t>Mounting System</a:t>
            </a:r>
            <a:endParaRPr b="1"/>
          </a:p>
          <a:p>
            <a:pPr indent="0" lvl="0" marL="0" rtl="0" algn="l">
              <a:lnSpc>
                <a:spcPct val="129545"/>
              </a:lnSpc>
              <a:spcBef>
                <a:spcPts val="0"/>
              </a:spcBef>
              <a:spcAft>
                <a:spcPts val="0"/>
              </a:spcAft>
              <a:buClr>
                <a:schemeClr val="dk1"/>
              </a:buClr>
              <a:buSzPts val="1100"/>
              <a:buFont typeface="Arial"/>
              <a:buNone/>
            </a:pPr>
            <a:r>
              <a:rPr lang="en-US"/>
              <a:t>We mount your solar panels on the roof with the newest next-level solar mounting systems from Pegasus and UniRac. They are superior for their ability to resist dramatic weather conditions. This durable American-made racking, is valued for its tough weight and wind loads. It’s known for its clean, attractive design, and easy installation, with a seamless look from your front yard. This industry leading mounting system comes with a warranty for 25 yrs.</a:t>
            </a:r>
            <a:endParaRPr/>
          </a:p>
          <a:p>
            <a:pPr indent="0" lvl="0" marL="0" rtl="0" algn="l">
              <a:lnSpc>
                <a:spcPct val="100000"/>
              </a:lnSpc>
              <a:spcBef>
                <a:spcPts val="1200"/>
              </a:spcBef>
              <a:spcAft>
                <a:spcPts val="0"/>
              </a:spcAft>
              <a:buSzPts val="1400"/>
              <a:buNone/>
            </a:pPr>
            <a:r>
              <a:t/>
            </a:r>
            <a:endParaRPr/>
          </a:p>
        </p:txBody>
      </p:sp>
      <p:sp>
        <p:nvSpPr>
          <p:cNvPr id="438" name="Google Shape;438;g33d16e57a75_0_4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167b3fd2d9_4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3167b3fd2d9_4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SolarEdge With Optimizers</a:t>
            </a:r>
            <a:r>
              <a:rPr lang="en-US"/>
              <a:t> </a:t>
            </a:r>
            <a:r>
              <a:rPr i="1" lang="en-US"/>
              <a:t>[Don’t bog customers down with technical talk]</a:t>
            </a:r>
            <a:endParaRPr i="1"/>
          </a:p>
          <a:p>
            <a:pPr indent="0" lvl="0" marL="0" rtl="0" algn="l">
              <a:lnSpc>
                <a:spcPct val="100000"/>
              </a:lnSpc>
              <a:spcBef>
                <a:spcPts val="0"/>
              </a:spcBef>
              <a:spcAft>
                <a:spcPts val="0"/>
              </a:spcAft>
              <a:buClr>
                <a:schemeClr val="dk1"/>
              </a:buClr>
              <a:buSzPts val="1100"/>
              <a:buFont typeface="Arial"/>
              <a:buNone/>
            </a:pPr>
            <a:r>
              <a:rPr lang="en-US"/>
              <a:t>You, as the customer, are receiving the newest model and best quality inverter provided by our manufacturer, SolarEdge. SolarEdge has a next to zero replacement failure rate at .0005, so that you never need to worry about your system producing the way it should. </a:t>
            </a:r>
            <a:endParaRPr/>
          </a:p>
          <a:p>
            <a:pPr indent="0" lvl="0" marL="0" rtl="0" algn="l">
              <a:lnSpc>
                <a:spcPct val="100000"/>
              </a:lnSpc>
              <a:spcBef>
                <a:spcPts val="0"/>
              </a:spcBef>
              <a:spcAft>
                <a:spcPts val="0"/>
              </a:spcAft>
              <a:buClr>
                <a:schemeClr val="dk1"/>
              </a:buClr>
              <a:buSzPts val="1100"/>
              <a:buFont typeface="Arial"/>
              <a:buNone/>
            </a:pPr>
            <a:r>
              <a:rPr lang="en-US"/>
              <a:t>Key Benefits:</a:t>
            </a:r>
            <a:endParaRPr/>
          </a:p>
          <a:p>
            <a:pPr indent="-317500" lvl="0" marL="457200" rtl="0" algn="l">
              <a:lnSpc>
                <a:spcPct val="100000"/>
              </a:lnSpc>
              <a:spcBef>
                <a:spcPts val="0"/>
              </a:spcBef>
              <a:spcAft>
                <a:spcPts val="0"/>
              </a:spcAft>
              <a:buSzPts val="1400"/>
              <a:buChar char="●"/>
            </a:pPr>
            <a:r>
              <a:rPr lang="en-US"/>
              <a:t>#1 Award winning inverter</a:t>
            </a:r>
            <a:endParaRPr/>
          </a:p>
          <a:p>
            <a:pPr indent="-317500" lvl="0" marL="457200" rtl="0" algn="l">
              <a:lnSpc>
                <a:spcPct val="100000"/>
              </a:lnSpc>
              <a:spcBef>
                <a:spcPts val="0"/>
              </a:spcBef>
              <a:spcAft>
                <a:spcPts val="0"/>
              </a:spcAft>
              <a:buSzPts val="1400"/>
              <a:buChar char="●"/>
            </a:pPr>
            <a:r>
              <a:rPr lang="en-US"/>
              <a:t>Integrated with power optimizers to maximize capturing power from the solar panel</a:t>
            </a:r>
            <a:endParaRPr/>
          </a:p>
          <a:p>
            <a:pPr indent="-317500" lvl="0" marL="457200" rtl="0" algn="l">
              <a:lnSpc>
                <a:spcPct val="100000"/>
              </a:lnSpc>
              <a:spcBef>
                <a:spcPts val="0"/>
              </a:spcBef>
              <a:spcAft>
                <a:spcPts val="0"/>
              </a:spcAft>
              <a:buSzPts val="1400"/>
              <a:buChar char="●"/>
            </a:pPr>
            <a:r>
              <a:rPr lang="en-US"/>
              <a:t>Built-in module level monitoring that allows you to view the performance of each solar panel</a:t>
            </a:r>
            <a:endParaRPr/>
          </a:p>
          <a:p>
            <a:pPr indent="-317500" lvl="0" marL="457200" rtl="0" algn="l">
              <a:lnSpc>
                <a:spcPct val="100000"/>
              </a:lnSpc>
              <a:spcBef>
                <a:spcPts val="0"/>
              </a:spcBef>
              <a:spcAft>
                <a:spcPts val="0"/>
              </a:spcAft>
              <a:buSzPts val="1400"/>
              <a:buChar char="●"/>
            </a:pPr>
            <a:r>
              <a:rPr lang="en-US"/>
              <a:t>Higher reliability due to a the ability to operate at a cooler temperature</a:t>
            </a:r>
            <a:endParaRPr/>
          </a:p>
          <a:p>
            <a:pPr indent="-317500" lvl="0" marL="457200" rtl="0" algn="l">
              <a:lnSpc>
                <a:spcPct val="100000"/>
              </a:lnSpc>
              <a:spcBef>
                <a:spcPts val="0"/>
              </a:spcBef>
              <a:spcAft>
                <a:spcPts val="0"/>
              </a:spcAft>
              <a:buSzPts val="1400"/>
              <a:buChar char="●"/>
            </a:pPr>
            <a:r>
              <a:rPr lang="en-US"/>
              <a:t>Smaller and lighter than the standard inverters on the market today</a:t>
            </a:r>
            <a:endParaRPr/>
          </a:p>
          <a:p>
            <a:pPr indent="-317500" lvl="0" marL="457200" rtl="0" algn="l">
              <a:lnSpc>
                <a:spcPct val="100000"/>
              </a:lnSpc>
              <a:spcBef>
                <a:spcPts val="0"/>
              </a:spcBef>
              <a:spcAft>
                <a:spcPts val="0"/>
              </a:spcAft>
              <a:buSzPts val="1400"/>
              <a:buChar char="●"/>
            </a:pPr>
            <a:r>
              <a:rPr lang="en-US"/>
              <a:t>25-year warranty covers labor, shipping, and parts.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455" name="Google Shape;455;g3167b3fd2d9_4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167b3fd2d9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3167b3fd2d9_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SolarEdge Battery </a:t>
            </a:r>
            <a:r>
              <a:rPr i="1" lang="en-US"/>
              <a:t>[Note: Don’t bog customers down with technical talk unless they ask.]</a:t>
            </a:r>
            <a:endParaRPr/>
          </a:p>
          <a:p>
            <a:pPr indent="0" lvl="0" marL="0" rtl="0" algn="l">
              <a:lnSpc>
                <a:spcPct val="100000"/>
              </a:lnSpc>
              <a:spcBef>
                <a:spcPts val="0"/>
              </a:spcBef>
              <a:spcAft>
                <a:spcPts val="0"/>
              </a:spcAft>
              <a:buClr>
                <a:schemeClr val="dk1"/>
              </a:buClr>
              <a:buSzPts val="1100"/>
              <a:buFont typeface="Arial"/>
              <a:buNone/>
            </a:pPr>
            <a:r>
              <a:rPr lang="en-US"/>
              <a:t>Let’s talk about storage options for your energy-independent home. </a:t>
            </a:r>
            <a:endParaRPr/>
          </a:p>
          <a:p>
            <a:pPr indent="-317500" lvl="0" marL="457200" rtl="0" algn="l">
              <a:lnSpc>
                <a:spcPct val="100000"/>
              </a:lnSpc>
              <a:spcBef>
                <a:spcPts val="0"/>
              </a:spcBef>
              <a:spcAft>
                <a:spcPts val="0"/>
              </a:spcAft>
              <a:buClr>
                <a:schemeClr val="dk1"/>
              </a:buClr>
              <a:buSzPts val="1400"/>
              <a:buChar char="●"/>
            </a:pPr>
            <a:r>
              <a:rPr lang="en-US"/>
              <a:t>Have you considered storage?</a:t>
            </a:r>
            <a:endParaRPr/>
          </a:p>
          <a:p>
            <a:pPr indent="-317500" lvl="0" marL="457200" rtl="0" algn="l">
              <a:lnSpc>
                <a:spcPct val="100000"/>
              </a:lnSpc>
              <a:spcBef>
                <a:spcPts val="0"/>
              </a:spcBef>
              <a:spcAft>
                <a:spcPts val="0"/>
              </a:spcAft>
              <a:buClr>
                <a:schemeClr val="dk1"/>
              </a:buClr>
              <a:buSzPts val="1400"/>
              <a:buChar char="●"/>
            </a:pPr>
            <a:r>
              <a:rPr lang="en-US"/>
              <a:t>Do you have an electric vehicle?</a:t>
            </a:r>
            <a:endParaRPr/>
          </a:p>
          <a:p>
            <a:pPr indent="-317500" lvl="0" marL="457200" rtl="0" algn="l">
              <a:lnSpc>
                <a:spcPct val="100000"/>
              </a:lnSpc>
              <a:spcBef>
                <a:spcPts val="0"/>
              </a:spcBef>
              <a:spcAft>
                <a:spcPts val="0"/>
              </a:spcAft>
              <a:buClr>
                <a:schemeClr val="dk1"/>
              </a:buClr>
              <a:buSzPts val="1400"/>
              <a:buChar char="●"/>
            </a:pPr>
            <a:r>
              <a:rPr lang="en-US"/>
              <a:t>Do you experience power blackouts or storms in your area?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A battery gives you expanded access to the solar energy your system captures during the day. By storing excess solar energy not used by your home, you have control over more of your energy, not the utility company. Power your home when utility rates are high, at night, or during a blackout.</a:t>
            </a:r>
            <a:endParaRPr/>
          </a:p>
          <a:p>
            <a:pPr indent="0" lvl="0" marL="0" rtl="0" algn="l">
              <a:lnSpc>
                <a:spcPct val="100000"/>
              </a:lnSpc>
              <a:spcBef>
                <a:spcPts val="0"/>
              </a:spcBef>
              <a:spcAft>
                <a:spcPts val="0"/>
              </a:spcAft>
              <a:buClr>
                <a:schemeClr val="dk1"/>
              </a:buClr>
              <a:buSzPts val="1100"/>
              <a:buFont typeface="Arial"/>
              <a:buNone/>
            </a:pPr>
            <a:r>
              <a:rPr lang="en-US"/>
              <a:t>Storing energy helps you save money on your electric bill,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With the SolarEdge Battery, you…</a:t>
            </a:r>
            <a:endParaRPr/>
          </a:p>
          <a:p>
            <a:pPr indent="-317500" lvl="0" marL="457200" rtl="0" algn="l">
              <a:lnSpc>
                <a:spcPct val="100000"/>
              </a:lnSpc>
              <a:spcBef>
                <a:spcPts val="0"/>
              </a:spcBef>
              <a:spcAft>
                <a:spcPts val="0"/>
              </a:spcAft>
              <a:buClr>
                <a:schemeClr val="dk1"/>
              </a:buClr>
              <a:buSzPts val="1400"/>
              <a:buChar char="●"/>
            </a:pPr>
            <a:r>
              <a:rPr lang="en-US"/>
              <a:t>Charge with solar</a:t>
            </a:r>
            <a:endParaRPr/>
          </a:p>
          <a:p>
            <a:pPr indent="-317500" lvl="0" marL="457200" rtl="0" algn="l">
              <a:lnSpc>
                <a:spcPct val="100000"/>
              </a:lnSpc>
              <a:spcBef>
                <a:spcPts val="0"/>
              </a:spcBef>
              <a:spcAft>
                <a:spcPts val="0"/>
              </a:spcAft>
              <a:buClr>
                <a:schemeClr val="dk1"/>
              </a:buClr>
              <a:buSzPts val="1400"/>
              <a:buChar char="●"/>
            </a:pPr>
            <a:r>
              <a:rPr lang="en-US"/>
              <a:t>Increase energy independence</a:t>
            </a:r>
            <a:endParaRPr/>
          </a:p>
          <a:p>
            <a:pPr indent="-317500" lvl="0" marL="457200" rtl="0" algn="l">
              <a:lnSpc>
                <a:spcPct val="100000"/>
              </a:lnSpc>
              <a:spcBef>
                <a:spcPts val="0"/>
              </a:spcBef>
              <a:spcAft>
                <a:spcPts val="0"/>
              </a:spcAft>
              <a:buClr>
                <a:schemeClr val="dk1"/>
              </a:buClr>
              <a:buSzPts val="1400"/>
              <a:buChar char="●"/>
            </a:pPr>
            <a:r>
              <a:rPr lang="en-US"/>
              <a:t>Enjoy more solar savings</a:t>
            </a:r>
            <a:endParaRPr/>
          </a:p>
          <a:p>
            <a:pPr indent="-317500" lvl="0" marL="457200" rtl="0" algn="l">
              <a:lnSpc>
                <a:spcPct val="100000"/>
              </a:lnSpc>
              <a:spcBef>
                <a:spcPts val="0"/>
              </a:spcBef>
              <a:spcAft>
                <a:spcPts val="0"/>
              </a:spcAft>
              <a:buClr>
                <a:schemeClr val="dk1"/>
              </a:buClr>
              <a:buSzPts val="1400"/>
              <a:buChar char="●"/>
            </a:pPr>
            <a:r>
              <a:rPr lang="en-US"/>
              <a:t>Manage your solar, storage and smart energy device with one app</a:t>
            </a:r>
            <a:endParaRPr/>
          </a:p>
          <a:p>
            <a:pPr indent="-317500" lvl="0" marL="457200" rtl="0" algn="l">
              <a:lnSpc>
                <a:spcPct val="100000"/>
              </a:lnSpc>
              <a:spcBef>
                <a:spcPts val="0"/>
              </a:spcBef>
              <a:spcAft>
                <a:spcPts val="0"/>
              </a:spcAft>
              <a:buClr>
                <a:schemeClr val="dk1"/>
              </a:buClr>
              <a:buSzPts val="1400"/>
              <a:buChar char="●"/>
            </a:pPr>
            <a:r>
              <a:rPr lang="en-US"/>
              <a:t>Power essential loads like lights, refrigerators and wi-fi during an outage</a:t>
            </a:r>
            <a:endParaRPr/>
          </a:p>
          <a:p>
            <a:pPr indent="-317500" lvl="0" marL="457200" rtl="0" algn="l">
              <a:lnSpc>
                <a:spcPct val="100000"/>
              </a:lnSpc>
              <a:spcBef>
                <a:spcPts val="0"/>
              </a:spcBef>
              <a:spcAft>
                <a:spcPts val="0"/>
              </a:spcAft>
              <a:buClr>
                <a:schemeClr val="dk1"/>
              </a:buClr>
              <a:buSzPts val="1400"/>
              <a:buChar char="●"/>
            </a:pPr>
            <a:r>
              <a:rPr lang="en-US"/>
              <a:t>Comes with a 10-year warranty and </a:t>
            </a:r>
            <a:r>
              <a:rPr b="1" lang="en-US"/>
              <a:t>unlimited cycles</a:t>
            </a:r>
            <a:endParaRPr b="1"/>
          </a:p>
          <a:p>
            <a:pPr indent="-317500" lvl="0" marL="457200" rtl="0" algn="l">
              <a:lnSpc>
                <a:spcPct val="100000"/>
              </a:lnSpc>
              <a:spcBef>
                <a:spcPts val="0"/>
              </a:spcBef>
              <a:spcAft>
                <a:spcPts val="0"/>
              </a:spcAft>
              <a:buClr>
                <a:schemeClr val="dk1"/>
              </a:buClr>
              <a:buSzPts val="1400"/>
              <a:buChar char="●"/>
            </a:pPr>
            <a:r>
              <a:rPr lang="en-US"/>
              <a:t>Sleek design which allows installation closer to the wall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 This depends on the state - NEM 3.0  - certain states - If your state is not buying back your energy.</a:t>
            </a:r>
            <a:endParaRPr/>
          </a:p>
          <a:p>
            <a:pPr indent="0" lvl="0" marL="0" rtl="0" algn="l">
              <a:lnSpc>
                <a:spcPct val="115000"/>
              </a:lnSpc>
              <a:spcBef>
                <a:spcPts val="1200"/>
              </a:spcBef>
              <a:spcAft>
                <a:spcPts val="0"/>
              </a:spcAft>
              <a:buClr>
                <a:schemeClr val="dk1"/>
              </a:buClr>
              <a:buSzPts val="1100"/>
              <a:buFont typeface="Arial"/>
              <a:buNone/>
            </a:pPr>
            <a:r>
              <a:rPr lang="en-US"/>
              <a:t>As your system generates electricity during the day, any unused energy is sent to your solar battery for later use. Store your clean, solar energy and use it to power your home when utility rates are at their peak, helping you save money on your electric bill. </a:t>
            </a:r>
            <a:endParaRPr/>
          </a:p>
          <a:p>
            <a:pPr indent="0" lvl="0" marL="0" rtl="0" algn="l">
              <a:lnSpc>
                <a:spcPct val="115000"/>
              </a:lnSpc>
              <a:spcBef>
                <a:spcPts val="1200"/>
              </a:spcBef>
              <a:spcAft>
                <a:spcPts val="0"/>
              </a:spcAft>
              <a:buClr>
                <a:schemeClr val="dk1"/>
              </a:buClr>
              <a:buSzPts val="1100"/>
              <a:buFont typeface="Arial"/>
              <a:buNone/>
            </a:pPr>
            <a:r>
              <a:rPr lang="en-US"/>
              <a:t>A solar battery can enhance your electricity bill savings beyond what solar panels can achieve alone.</a:t>
            </a:r>
            <a:endParaRPr/>
          </a:p>
          <a:p>
            <a:pPr indent="0" lvl="0" marL="0" rtl="0" algn="l">
              <a:lnSpc>
                <a:spcPct val="115000"/>
              </a:lnSpc>
              <a:spcBef>
                <a:spcPts val="1200"/>
              </a:spcBef>
              <a:spcAft>
                <a:spcPts val="0"/>
              </a:spcAft>
              <a:buClr>
                <a:schemeClr val="dk1"/>
              </a:buClr>
              <a:buSzPts val="1100"/>
              <a:buFont typeface="Arial"/>
              <a:buNone/>
            </a:pPr>
            <a:r>
              <a:rPr b="1" lang="en-US" sz="1100"/>
              <a:t>Note:</a:t>
            </a:r>
            <a:r>
              <a:rPr lang="en-US" sz="1100"/>
              <a:t> The ability to power devices during outages varies depending on the battery’s capacity, energy usage, recharge rates, and other factors. The battery storage system is not intended to serve as a sole power source for critical medical devices.</a:t>
            </a:r>
            <a:endParaRPr/>
          </a:p>
          <a:p>
            <a:pPr indent="0" lvl="0" marL="0" rtl="0" algn="l">
              <a:lnSpc>
                <a:spcPct val="100000"/>
              </a:lnSpc>
              <a:spcBef>
                <a:spcPts val="1200"/>
              </a:spcBef>
              <a:spcAft>
                <a:spcPts val="0"/>
              </a:spcAft>
              <a:buSzPts val="1400"/>
              <a:buNone/>
            </a:pPr>
            <a:r>
              <a:t/>
            </a:r>
            <a:endParaRPr/>
          </a:p>
        </p:txBody>
      </p:sp>
      <p:sp>
        <p:nvSpPr>
          <p:cNvPr id="471" name="Google Shape;471;g3167b3fd2d9_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167b3fd2d9_5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3167b3fd2d9_5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Monitoring </a:t>
            </a:r>
            <a:r>
              <a:rPr lang="en-US"/>
              <a:t>(video showing monitoring) </a:t>
            </a:r>
            <a:r>
              <a:rPr lang="en-US" sz="1100" u="sng">
                <a:solidFill>
                  <a:schemeClr val="hlink"/>
                </a:solidFill>
                <a:hlinkClick r:id="rId2"/>
              </a:rPr>
              <a:t>NAM-SolarEdge-Home-mySolarEdge-App.mp4</a:t>
            </a:r>
            <a:endParaRPr/>
          </a:p>
          <a:p>
            <a:pPr indent="-317500" lvl="0" marL="457200" rtl="0" algn="l">
              <a:lnSpc>
                <a:spcPct val="100000"/>
              </a:lnSpc>
              <a:spcBef>
                <a:spcPts val="0"/>
              </a:spcBef>
              <a:spcAft>
                <a:spcPts val="0"/>
              </a:spcAft>
              <a:buSzPts val="1400"/>
              <a:buChar char="●"/>
            </a:pPr>
            <a:r>
              <a:rPr lang="en-US"/>
              <a:t>Monitor your system’s performance and energy consumption with real-time power flow illustrations, comparative graphs, and easy-to-read charts conveniently in your phone via an app. </a:t>
            </a:r>
            <a:endParaRPr/>
          </a:p>
          <a:p>
            <a:pPr indent="-317500" lvl="0" marL="457200" rtl="0" algn="l">
              <a:lnSpc>
                <a:spcPct val="100000"/>
              </a:lnSpc>
              <a:spcBef>
                <a:spcPts val="0"/>
              </a:spcBef>
              <a:spcAft>
                <a:spcPts val="0"/>
              </a:spcAft>
              <a:buSzPts val="1400"/>
              <a:buChar char="●"/>
            </a:pPr>
            <a:r>
              <a:rPr lang="en-US"/>
              <a:t>Change your battery settings, schedule EV charging. prioritize critical loads and more from your phone</a:t>
            </a:r>
            <a:endParaRPr/>
          </a:p>
          <a:p>
            <a:pPr indent="-317500" lvl="0" marL="457200" rtl="0" algn="l">
              <a:lnSpc>
                <a:spcPct val="100000"/>
              </a:lnSpc>
              <a:spcBef>
                <a:spcPts val="0"/>
              </a:spcBef>
              <a:spcAft>
                <a:spcPts val="0"/>
              </a:spcAft>
              <a:buSzPts val="1400"/>
              <a:buChar char="●"/>
            </a:pPr>
            <a:r>
              <a:rPr lang="en-US"/>
              <a:t>Monitor how your home consumes energy so that you can shift your consumption to times when solar energy is available or when grid rates are lowest.</a:t>
            </a:r>
            <a:endParaRPr/>
          </a:p>
          <a:p>
            <a:pPr indent="-317500" lvl="0" marL="457200" rtl="0" algn="l">
              <a:lnSpc>
                <a:spcPct val="100000"/>
              </a:lnSpc>
              <a:spcBef>
                <a:spcPts val="0"/>
              </a:spcBef>
              <a:spcAft>
                <a:spcPts val="0"/>
              </a:spcAft>
              <a:buSzPts val="1400"/>
              <a:buChar char="●"/>
            </a:pPr>
            <a:r>
              <a:rPr lang="en-US"/>
              <a:t>See energy production and consumption and get real-time illustrations of your energy flow as well as historical data to help you maximize your energy production and usage.</a:t>
            </a:r>
            <a:endParaRPr/>
          </a:p>
          <a:p>
            <a:pPr indent="-317500" lvl="0" marL="457200" rtl="0" algn="l">
              <a:lnSpc>
                <a:spcPct val="100000"/>
              </a:lnSpc>
              <a:spcBef>
                <a:spcPts val="0"/>
              </a:spcBef>
              <a:spcAft>
                <a:spcPts val="0"/>
              </a:spcAft>
              <a:buSzPts val="1400"/>
              <a:buChar char="●"/>
            </a:pPr>
            <a:r>
              <a:rPr i="1" lang="en-US" u="sng">
                <a:solidFill>
                  <a:srgbClr val="FF0000"/>
                </a:solidFill>
              </a:rPr>
              <a:t>NOTE: only with home battery backup</a:t>
            </a:r>
            <a:r>
              <a:rPr i="1" lang="en-US"/>
              <a:t>. </a:t>
            </a:r>
            <a:r>
              <a:rPr lang="en-US"/>
              <a:t>Designed exclusively for SolarEdge system owners </a:t>
            </a:r>
            <a:r>
              <a:rPr b="1" lang="en-US"/>
              <a:t>with home battery backup</a:t>
            </a:r>
            <a:r>
              <a:rPr lang="en-US"/>
              <a:t>, the Weather Guard feature can be found in the mySolarEdge app. When enabled, it detects severe weather and is designed to automatically charge your battery to full capacity before the grid goes down, so you can stay powered longer.</a:t>
            </a:r>
            <a:endParaRPr/>
          </a:p>
          <a:p>
            <a:pPr indent="0" lvl="0" marL="0" rtl="0" algn="l">
              <a:lnSpc>
                <a:spcPct val="125000"/>
              </a:lnSpc>
              <a:spcBef>
                <a:spcPts val="0"/>
              </a:spcBef>
              <a:spcAft>
                <a:spcPts val="0"/>
              </a:spcAft>
              <a:buSzPts val="1400"/>
              <a:buNone/>
            </a:pPr>
            <a:r>
              <a:t/>
            </a:r>
            <a:endParaRPr/>
          </a:p>
          <a:p>
            <a:pPr indent="0" lvl="0" marL="0" rtl="0" algn="l">
              <a:lnSpc>
                <a:spcPct val="100000"/>
              </a:lnSpc>
              <a:spcBef>
                <a:spcPts val="200"/>
              </a:spcBef>
              <a:spcAft>
                <a:spcPts val="0"/>
              </a:spcAft>
              <a:buSzPts val="1400"/>
              <a:buNone/>
            </a:pPr>
            <a:r>
              <a:t/>
            </a:r>
            <a:endParaRPr/>
          </a:p>
        </p:txBody>
      </p:sp>
      <p:sp>
        <p:nvSpPr>
          <p:cNvPr id="490" name="Google Shape;490;g3167b3fd2d9_5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164616efcf_2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3164616efcf_2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9545"/>
              </a:lnSpc>
              <a:spcBef>
                <a:spcPts val="1200"/>
              </a:spcBef>
              <a:spcAft>
                <a:spcPts val="0"/>
              </a:spcAft>
              <a:buSzPts val="1400"/>
              <a:buNone/>
            </a:pPr>
            <a:r>
              <a:rPr b="1" lang="en-US"/>
              <a:t>25-Year Warranty</a:t>
            </a:r>
            <a:r>
              <a:rPr lang="en-US"/>
              <a:t> </a:t>
            </a:r>
            <a:endParaRPr i="1"/>
          </a:p>
          <a:p>
            <a:pPr indent="0" lvl="0" marL="0" rtl="0" algn="l">
              <a:lnSpc>
                <a:spcPct val="129545"/>
              </a:lnSpc>
              <a:spcBef>
                <a:spcPts val="0"/>
              </a:spcBef>
              <a:spcAft>
                <a:spcPts val="0"/>
              </a:spcAft>
              <a:buSzPts val="1400"/>
              <a:buNone/>
            </a:pPr>
            <a:r>
              <a:rPr lang="en-US"/>
              <a:t>THRYVE Solar panels, are backed by a 25-year warranty, including shipping and labor, along with a 12-year roof penetration warranty. For added peace of mind, we provide a 90% performance guarantee where applicable (excluding Florida). </a:t>
            </a:r>
            <a:endParaRPr/>
          </a:p>
          <a:p>
            <a:pPr indent="0" lvl="0" marL="0" rtl="0" algn="l">
              <a:lnSpc>
                <a:spcPct val="100000"/>
              </a:lnSpc>
              <a:spcBef>
                <a:spcPts val="1200"/>
              </a:spcBef>
              <a:spcAft>
                <a:spcPts val="0"/>
              </a:spcAft>
              <a:buSzPts val="1400"/>
              <a:buNone/>
            </a:pPr>
            <a:r>
              <a:rPr lang="en-US"/>
              <a:t>THRYVE SolarEdge Inverters come with a THRYVE exclusive full 25-year warranty. The standard warranty is 12-years but buying from THRYVE extends it to a full 25 years, that is value! In the event something happens THRYVE partners have access to replacement shipping in 24-48 hours.</a:t>
            </a:r>
            <a:endParaRPr/>
          </a:p>
          <a:p>
            <a:pPr indent="0" lvl="0" marL="0" rtl="0" algn="l">
              <a:lnSpc>
                <a:spcPct val="129545"/>
              </a:lnSpc>
              <a:spcBef>
                <a:spcPts val="1200"/>
              </a:spcBef>
              <a:spcAft>
                <a:spcPts val="0"/>
              </a:spcAft>
              <a:buSzPts val="1400"/>
              <a:buNone/>
            </a:pPr>
            <a:r>
              <a:rPr lang="en-US"/>
              <a:t>Our solar mounting options have a manufacturer’s warranty of 25 years, including cable management hardware. </a:t>
            </a:r>
            <a:endParaRPr/>
          </a:p>
          <a:p>
            <a:pPr indent="0" lvl="0" marL="0" rtl="0" algn="l">
              <a:lnSpc>
                <a:spcPct val="129545"/>
              </a:lnSpc>
              <a:spcBef>
                <a:spcPts val="1200"/>
              </a:spcBef>
              <a:spcAft>
                <a:spcPts val="1200"/>
              </a:spcAft>
              <a:buSzPts val="1400"/>
              <a:buNone/>
            </a:pPr>
            <a:r>
              <a:t/>
            </a:r>
            <a:endParaRPr>
              <a:latin typeface="Calibri"/>
              <a:ea typeface="Calibri"/>
              <a:cs typeface="Calibri"/>
              <a:sym typeface="Calibri"/>
            </a:endParaRPr>
          </a:p>
        </p:txBody>
      </p:sp>
      <p:sp>
        <p:nvSpPr>
          <p:cNvPr id="504" name="Google Shape;504;g3164616efcf_2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n_Sky Blue 1">
  <p:cSld name="Title with Sun_Sky Blue_1">
    <p:bg>
      <p:bgPr>
        <a:gradFill>
          <a:gsLst>
            <a:gs pos="0">
              <a:schemeClr val="accent1"/>
            </a:gs>
            <a:gs pos="61000">
              <a:schemeClr val="accent6"/>
            </a:gs>
            <a:gs pos="88000">
              <a:schemeClr val="accent6"/>
            </a:gs>
            <a:gs pos="100000">
              <a:schemeClr val="accent6"/>
            </a:gs>
          </a:gsLst>
          <a:path path="circle">
            <a:fillToRect l="100%" t="100%"/>
          </a:path>
          <a:tileRect b="-100%" r="-100%"/>
        </a:gradFill>
      </p:bgPr>
    </p:bg>
    <p:spTree>
      <p:nvGrpSpPr>
        <p:cNvPr id="13" name="Shape 13"/>
        <p:cNvGrpSpPr/>
        <p:nvPr/>
      </p:nvGrpSpPr>
      <p:grpSpPr>
        <a:xfrm>
          <a:off x="0" y="0"/>
          <a:ext cx="0" cy="0"/>
          <a:chOff x="0" y="0"/>
          <a:chExt cx="0" cy="0"/>
        </a:xfrm>
      </p:grpSpPr>
      <p:sp>
        <p:nvSpPr>
          <p:cNvPr id="14" name="Google Shape;14;g31625c7c4ea_1_42"/>
          <p:cNvSpPr/>
          <p:nvPr/>
        </p:nvSpPr>
        <p:spPr>
          <a:xfrm>
            <a:off x="-81650" y="-210900"/>
            <a:ext cx="12319200" cy="7068900"/>
          </a:xfrm>
          <a:prstGeom prst="rect">
            <a:avLst/>
          </a:prstGeom>
          <a:gradFill>
            <a:gsLst>
              <a:gs pos="0">
                <a:schemeClr val="accent1"/>
              </a:gs>
              <a:gs pos="61000">
                <a:schemeClr val="accent6"/>
              </a:gs>
              <a:gs pos="88000">
                <a:schemeClr val="accent6"/>
              </a:gs>
              <a:gs pos="100000">
                <a:schemeClr val="accent6"/>
              </a:gs>
            </a:gsLst>
            <a:path path="circle">
              <a:fillToRect l="100%" t="100%"/>
            </a:path>
            <a:tileRect b="-100%" r="-10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g31625c7c4ea_1_42"/>
          <p:cNvSpPr txBox="1"/>
          <p:nvPr>
            <p:ph idx="1" type="body"/>
          </p:nvPr>
        </p:nvSpPr>
        <p:spPr>
          <a:xfrm>
            <a:off x="489559" y="2266464"/>
            <a:ext cx="6801900" cy="320700"/>
          </a:xfrm>
          <a:prstGeom prst="rect">
            <a:avLst/>
          </a:prstGeom>
          <a:noFill/>
          <a:ln>
            <a:noFill/>
          </a:ln>
        </p:spPr>
        <p:txBody>
          <a:bodyPr anchorCtr="0" anchor="t" bIns="0" lIns="0" spcFirstLastPara="1" rIns="0" wrap="square" tIns="0">
            <a:noAutofit/>
          </a:bodyPr>
          <a:lstStyle>
            <a:lvl1pPr indent="-228600" lvl="0" marL="457200" marR="0" rtl="0" algn="l">
              <a:lnSpc>
                <a:spcPct val="114000"/>
              </a:lnSpc>
              <a:spcBef>
                <a:spcPts val="0"/>
              </a:spcBef>
              <a:spcAft>
                <a:spcPts val="0"/>
              </a:spcAft>
              <a:buClr>
                <a:srgbClr val="0C4F9F"/>
              </a:buClr>
              <a:buSzPts val="2000"/>
              <a:buFont typeface="Arial"/>
              <a:buNone/>
              <a:defRPr b="0" i="0" sz="2000" u="none" cap="none" strike="noStrike">
                <a:solidFill>
                  <a:srgbClr val="0C4F9F"/>
                </a:solidFill>
                <a:latin typeface="Roboto Medium"/>
                <a:ea typeface="Roboto Medium"/>
                <a:cs typeface="Roboto Medium"/>
                <a:sym typeface="Roboto Medium"/>
              </a:defRPr>
            </a:lvl1pPr>
            <a:lvl2pPr indent="-342900" lvl="1" marL="914400" marR="0" rtl="0" algn="l">
              <a:lnSpc>
                <a:spcPct val="114000"/>
              </a:lnSpc>
              <a:spcBef>
                <a:spcPts val="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2pPr>
            <a:lvl3pPr indent="-342900" lvl="2" marL="1371600" marR="0" rtl="0" algn="l">
              <a:lnSpc>
                <a:spcPct val="114000"/>
              </a:lnSpc>
              <a:spcBef>
                <a:spcPts val="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14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14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 name="Google Shape;16;g31625c7c4ea_1_42"/>
          <p:cNvSpPr/>
          <p:nvPr/>
        </p:nvSpPr>
        <p:spPr>
          <a:xfrm>
            <a:off x="8269941" y="2003613"/>
            <a:ext cx="2689500" cy="24876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Medium"/>
              <a:ea typeface="Roboto Medium"/>
              <a:cs typeface="Roboto Medium"/>
              <a:sym typeface="Roboto Medium"/>
            </a:endParaRPr>
          </a:p>
        </p:txBody>
      </p:sp>
      <p:sp>
        <p:nvSpPr>
          <p:cNvPr id="17" name="Google Shape;17;g31625c7c4ea_1_42"/>
          <p:cNvSpPr txBox="1"/>
          <p:nvPr>
            <p:ph type="title"/>
          </p:nvPr>
        </p:nvSpPr>
        <p:spPr>
          <a:xfrm>
            <a:off x="573550" y="2705250"/>
            <a:ext cx="6578700" cy="1017300"/>
          </a:xfrm>
          <a:prstGeom prst="rect">
            <a:avLst/>
          </a:prstGeom>
          <a:noFill/>
          <a:ln>
            <a:noFill/>
          </a:ln>
        </p:spPr>
        <p:txBody>
          <a:bodyPr anchorCtr="0" anchor="t" bIns="45700" lIns="0" spcFirstLastPara="1" rIns="91425" wrap="square" tIns="45700">
            <a:noAutofit/>
          </a:bodyPr>
          <a:lstStyle>
            <a:lvl1pPr lvl="0" marR="0" rtl="0" algn="l">
              <a:lnSpc>
                <a:spcPct val="85000"/>
              </a:lnSpc>
              <a:spcBef>
                <a:spcPts val="0"/>
              </a:spcBef>
              <a:spcAft>
                <a:spcPts val="0"/>
              </a:spcAft>
              <a:buClr>
                <a:schemeClr val="lt1"/>
              </a:buClr>
              <a:buSzPts val="6000"/>
              <a:buFont typeface="Nunito"/>
              <a:buNone/>
              <a:defRPr b="1" i="0" sz="6000" u="none" cap="none" strike="noStrike">
                <a:solidFill>
                  <a:srgbClr val="0C4F9F"/>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9pPr>
          </a:lstStyle>
          <a:p/>
        </p:txBody>
      </p:sp>
      <p:sp>
        <p:nvSpPr>
          <p:cNvPr id="18" name="Google Shape;18;g31625c7c4ea_1_42"/>
          <p:cNvSpPr txBox="1"/>
          <p:nvPr>
            <p:ph idx="2" type="body"/>
          </p:nvPr>
        </p:nvSpPr>
        <p:spPr>
          <a:xfrm>
            <a:off x="489559" y="4722266"/>
            <a:ext cx="6578700" cy="602700"/>
          </a:xfrm>
          <a:prstGeom prst="rect">
            <a:avLst/>
          </a:prstGeom>
          <a:noFill/>
          <a:ln>
            <a:noFill/>
          </a:ln>
        </p:spPr>
        <p:txBody>
          <a:bodyPr anchorCtr="0" anchor="t" bIns="0" lIns="0" spcFirstLastPara="1" rIns="0" wrap="square" tIns="0">
            <a:noAutofit/>
          </a:bodyPr>
          <a:lstStyle>
            <a:lvl1pPr indent="-228600" lvl="0" marL="457200" marR="0" rtl="0" algn="l">
              <a:lnSpc>
                <a:spcPct val="114000"/>
              </a:lnSpc>
              <a:spcBef>
                <a:spcPts val="0"/>
              </a:spcBef>
              <a:spcAft>
                <a:spcPts val="0"/>
              </a:spcAft>
              <a:buClr>
                <a:srgbClr val="0C4F9F"/>
              </a:buClr>
              <a:buSzPts val="1600"/>
              <a:buFont typeface="Arial"/>
              <a:buNone/>
              <a:defRPr b="0" i="0" sz="2800" u="none" cap="none" strike="noStrike">
                <a:solidFill>
                  <a:srgbClr val="0C4F9F"/>
                </a:solidFill>
                <a:latin typeface="Roboto Medium"/>
                <a:ea typeface="Roboto Medium"/>
                <a:cs typeface="Roboto Medium"/>
                <a:sym typeface="Roboto Medium"/>
              </a:defRPr>
            </a:lvl1pPr>
            <a:lvl2pPr indent="-228600" lvl="1" marL="914400" marR="0" rtl="0" algn="l">
              <a:lnSpc>
                <a:spcPct val="114000"/>
              </a:lnSpc>
              <a:spcBef>
                <a:spcPts val="0"/>
              </a:spcBef>
              <a:spcAft>
                <a:spcPts val="0"/>
              </a:spcAft>
              <a:buClr>
                <a:schemeClr val="dk1"/>
              </a:buClr>
              <a:buSzPts val="16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14000"/>
              </a:lnSpc>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14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14000"/>
              </a:lnSpc>
              <a:spcBef>
                <a:spcPts val="0"/>
              </a:spcBef>
              <a:spcAft>
                <a:spcPts val="0"/>
              </a:spcAft>
              <a:buClr>
                <a:schemeClr val="dk1"/>
              </a:buClr>
              <a:buSzPts val="12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9" name="Google Shape;19;g31625c7c4ea_1_42" title="icononly_transparent_nobuffer.png"/>
          <p:cNvPicPr preferRelativeResize="0"/>
          <p:nvPr/>
        </p:nvPicPr>
        <p:blipFill rotWithShape="1">
          <a:blip r:embed="rId2">
            <a:alphaModFix/>
          </a:blip>
          <a:srcRect b="0" l="0" r="0" t="0"/>
          <a:stretch/>
        </p:blipFill>
        <p:spPr>
          <a:xfrm>
            <a:off x="7753856" y="1687522"/>
            <a:ext cx="3333930" cy="3052747"/>
          </a:xfrm>
          <a:prstGeom prst="rect">
            <a:avLst/>
          </a:prstGeom>
          <a:noFill/>
          <a:ln>
            <a:noFill/>
          </a:ln>
        </p:spPr>
      </p:pic>
      <p:pic>
        <p:nvPicPr>
          <p:cNvPr descr="A logo of a company&#10;&#10;Description automatically generated" id="20" name="Google Shape;20;g31625c7c4ea_1_42"/>
          <p:cNvPicPr preferRelativeResize="0"/>
          <p:nvPr/>
        </p:nvPicPr>
        <p:blipFill rotWithShape="1">
          <a:blip r:embed="rId3">
            <a:alphaModFix/>
          </a:blip>
          <a:srcRect b="27568" l="30161" r="30533" t="60350"/>
          <a:stretch/>
        </p:blipFill>
        <p:spPr>
          <a:xfrm>
            <a:off x="489559" y="354474"/>
            <a:ext cx="1859622" cy="457247"/>
          </a:xfrm>
          <a:prstGeom prst="rect">
            <a:avLst/>
          </a:prstGeom>
          <a:noFill/>
          <a:ln>
            <a:noFill/>
          </a:ln>
        </p:spPr>
      </p:pic>
      <p:pic>
        <p:nvPicPr>
          <p:cNvPr id="21" name="Google Shape;21;g31625c7c4ea_1_42" title="icononly_transparent_nobuffer.png"/>
          <p:cNvPicPr preferRelativeResize="0"/>
          <p:nvPr/>
        </p:nvPicPr>
        <p:blipFill rotWithShape="1">
          <a:blip r:embed="rId2">
            <a:alphaModFix/>
          </a:blip>
          <a:srcRect b="0" l="0" r="0" t="0"/>
          <a:stretch/>
        </p:blipFill>
        <p:spPr>
          <a:xfrm>
            <a:off x="7753856" y="1687522"/>
            <a:ext cx="3333930" cy="30527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3" name="Shape 73"/>
        <p:cNvGrpSpPr/>
        <p:nvPr/>
      </p:nvGrpSpPr>
      <p:grpSpPr>
        <a:xfrm>
          <a:off x="0" y="0"/>
          <a:ext cx="0" cy="0"/>
          <a:chOff x="0" y="0"/>
          <a:chExt cx="0" cy="0"/>
        </a:xfrm>
      </p:grpSpPr>
      <p:sp>
        <p:nvSpPr>
          <p:cNvPr id="74" name="Google Shape;74;p59"/>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5" name="Google Shape;75;p59"/>
          <p:cNvSpPr txBox="1"/>
          <p:nvPr>
            <p:ph idx="1" type="body"/>
          </p:nvPr>
        </p:nvSpPr>
        <p:spPr>
          <a:xfrm>
            <a:off x="828213" y="1681163"/>
            <a:ext cx="5157787" cy="8239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1pPr>
            <a:lvl2pPr indent="-228600" lvl="1" marL="9144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2pPr>
            <a:lvl3pPr indent="-228600" lvl="2" marL="13716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3pPr>
            <a:lvl4pPr indent="-228600" lvl="3" marL="18288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4pPr>
            <a:lvl5pPr indent="-228600" lvl="4" marL="22860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5pPr>
            <a:lvl6pPr indent="-228600" lvl="5" marL="27432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6pPr>
            <a:lvl7pPr indent="-228600" lvl="6" marL="32004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7pPr>
            <a:lvl8pPr indent="-228600" lvl="7" marL="36576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8pPr>
            <a:lvl9pPr indent="-228600" lvl="8" marL="41148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9pPr>
          </a:lstStyle>
          <a:p/>
        </p:txBody>
      </p:sp>
      <p:sp>
        <p:nvSpPr>
          <p:cNvPr id="76" name="Google Shape;76;p59"/>
          <p:cNvSpPr txBox="1"/>
          <p:nvPr>
            <p:ph idx="2" type="body"/>
          </p:nvPr>
        </p:nvSpPr>
        <p:spPr>
          <a:xfrm>
            <a:off x="816490" y="2505075"/>
            <a:ext cx="5157787" cy="3684588"/>
          </a:xfrm>
          <a:prstGeom prst="rect">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1pPr>
            <a:lvl2pPr indent="-368300" lvl="1" marL="914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2pPr>
            <a:lvl3pPr indent="-368300" lvl="2" marL="1371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3pPr>
            <a:lvl4pPr indent="-368300" lvl="3" marL="1828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4pPr>
            <a:lvl5pPr indent="-368300" lvl="4" marL="22860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5pPr>
            <a:lvl6pPr indent="-368300" lvl="5" marL="27432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77" name="Google Shape;77;p59"/>
          <p:cNvSpPr txBox="1"/>
          <p:nvPr>
            <p:ph idx="3" type="body"/>
          </p:nvPr>
        </p:nvSpPr>
        <p:spPr>
          <a:xfrm>
            <a:off x="6172200" y="1681163"/>
            <a:ext cx="5183188" cy="8239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1pPr>
            <a:lvl2pPr indent="-228600" lvl="1" marL="9144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2pPr>
            <a:lvl3pPr indent="-228600" lvl="2" marL="13716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3pPr>
            <a:lvl4pPr indent="-228600" lvl="3" marL="18288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4pPr>
            <a:lvl5pPr indent="-228600" lvl="4" marL="22860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5pPr>
            <a:lvl6pPr indent="-228600" lvl="5" marL="27432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6pPr>
            <a:lvl7pPr indent="-228600" lvl="6" marL="32004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7pPr>
            <a:lvl8pPr indent="-228600" lvl="7" marL="36576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8pPr>
            <a:lvl9pPr indent="-228600" lvl="8" marL="4114800" marR="0" rtl="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9pPr>
          </a:lstStyle>
          <a:p/>
        </p:txBody>
      </p:sp>
      <p:sp>
        <p:nvSpPr>
          <p:cNvPr id="78" name="Google Shape;78;p59"/>
          <p:cNvSpPr txBox="1"/>
          <p:nvPr>
            <p:ph idx="4" type="body"/>
          </p:nvPr>
        </p:nvSpPr>
        <p:spPr>
          <a:xfrm>
            <a:off x="6160477" y="2505075"/>
            <a:ext cx="5183188" cy="3684588"/>
          </a:xfrm>
          <a:prstGeom prst="rect">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1pPr>
            <a:lvl2pPr indent="-368300" lvl="1" marL="914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2pPr>
            <a:lvl3pPr indent="-368300" lvl="2" marL="1371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3pPr>
            <a:lvl4pPr indent="-368300" lvl="3" marL="1828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4pPr>
            <a:lvl5pPr indent="-368300" lvl="4" marL="22860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5pPr>
            <a:lvl6pPr indent="-368300" lvl="5" marL="27432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pic>
        <p:nvPicPr>
          <p:cNvPr id="79" name="Google Shape;79;p59"/>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80" name="Google Shape;80;p59"/>
          <p:cNvSpPr txBox="1"/>
          <p:nvPr>
            <p:ph idx="5"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81" name="Google Shape;81;p59"/>
          <p:cNvSpPr txBox="1"/>
          <p:nvPr>
            <p:ph idx="6"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w/o logo">
  <p:cSld name="Default Layout_1">
    <p:spTree>
      <p:nvGrpSpPr>
        <p:cNvPr id="82" name="Shape 82"/>
        <p:cNvGrpSpPr/>
        <p:nvPr/>
      </p:nvGrpSpPr>
      <p:grpSpPr>
        <a:xfrm>
          <a:off x="0" y="0"/>
          <a:ext cx="0" cy="0"/>
          <a:chOff x="0" y="0"/>
          <a:chExt cx="0" cy="0"/>
        </a:xfrm>
      </p:grpSpPr>
      <p:sp>
        <p:nvSpPr>
          <p:cNvPr id="83" name="Google Shape;83;g3167b3fd2d9_5_83"/>
          <p:cNvSpPr/>
          <p:nvPr/>
        </p:nvSpPr>
        <p:spPr>
          <a:xfrm>
            <a:off x="9938175" y="6375325"/>
            <a:ext cx="469800" cy="437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3167b3fd2d9_5_83"/>
          <p:cNvSpPr txBox="1"/>
          <p:nvPr>
            <p:ph idx="1" type="subTitle"/>
          </p:nvPr>
        </p:nvSpPr>
        <p:spPr>
          <a:xfrm>
            <a:off x="833377" y="2303362"/>
            <a:ext cx="9822900" cy="2954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85" name="Google Shape;85;g3167b3fd2d9_5_83"/>
          <p:cNvSpPr/>
          <p:nvPr/>
        </p:nvSpPr>
        <p:spPr>
          <a:xfrm flipH="1" rot="5400000">
            <a:off x="7208826" y="1874826"/>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6" name="Google Shape;86;g3167b3fd2d9_5_83"/>
          <p:cNvSpPr txBox="1"/>
          <p:nvPr>
            <p:ph idx="2"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87" name="Google Shape;87;g3167b3fd2d9_5_83"/>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Layout">
  <p:cSld name="Chart Layout">
    <p:spTree>
      <p:nvGrpSpPr>
        <p:cNvPr id="88" name="Shape 88"/>
        <p:cNvGrpSpPr/>
        <p:nvPr/>
      </p:nvGrpSpPr>
      <p:grpSpPr>
        <a:xfrm>
          <a:off x="0" y="0"/>
          <a:ext cx="0" cy="0"/>
          <a:chOff x="0" y="0"/>
          <a:chExt cx="0" cy="0"/>
        </a:xfrm>
      </p:grpSpPr>
      <p:sp>
        <p:nvSpPr>
          <p:cNvPr id="89" name="Google Shape;89;p61"/>
          <p:cNvSpPr/>
          <p:nvPr>
            <p:ph idx="2" type="chart"/>
          </p:nvPr>
        </p:nvSpPr>
        <p:spPr>
          <a:xfrm>
            <a:off x="1537469" y="1690688"/>
            <a:ext cx="9117062" cy="409665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 name="Google Shape;90;p61"/>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 name="Google Shape;91;p61"/>
          <p:cNvSpPr txBox="1"/>
          <p:nvPr>
            <p:ph idx="1" type="body"/>
          </p:nvPr>
        </p:nvSpPr>
        <p:spPr>
          <a:xfrm>
            <a:off x="830663" y="14287"/>
            <a:ext cx="2523749" cy="500063"/>
          </a:xfrm>
          <a:prstGeom prst="rect">
            <a:avLst/>
          </a:prstGeom>
          <a:noFill/>
          <a:ln>
            <a:noFill/>
          </a:ln>
        </p:spPr>
        <p:txBody>
          <a:bodyPr anchorCtr="0" anchor="ctr" bIns="0" lIns="91425" spcFirstLastPara="1" rIns="0" wrap="square" tIns="0">
            <a:noAutofit/>
          </a:bodyPr>
          <a:lstStyle>
            <a:lvl1pPr indent="-330200" lvl="0" marL="457200" marR="0" rtl="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92" name="Google Shape;92;p61"/>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93" name="Google Shape;93;p61"/>
          <p:cNvSpPr txBox="1"/>
          <p:nvPr>
            <p:ph idx="3"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94" name="Google Shape;94;p61"/>
          <p:cNvSpPr txBox="1"/>
          <p:nvPr>
            <p:ph idx="4"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95" name="Shape 95"/>
        <p:cNvGrpSpPr/>
        <p:nvPr/>
      </p:nvGrpSpPr>
      <p:grpSpPr>
        <a:xfrm>
          <a:off x="0" y="0"/>
          <a:ext cx="0" cy="0"/>
          <a:chOff x="0" y="0"/>
          <a:chExt cx="0" cy="0"/>
        </a:xfrm>
      </p:grpSpPr>
      <p:sp>
        <p:nvSpPr>
          <p:cNvPr id="96" name="Google Shape;96;p62"/>
          <p:cNvSpPr txBox="1"/>
          <p:nvPr>
            <p:ph idx="1" type="body"/>
          </p:nvPr>
        </p:nvSpPr>
        <p:spPr>
          <a:xfrm>
            <a:off x="8857748" y="1932444"/>
            <a:ext cx="2604247" cy="403091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1pPr>
            <a:lvl2pPr indent="-342900" lvl="1" marL="9144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2pPr>
            <a:lvl3pPr indent="-342900" lvl="2" marL="13716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3pPr>
            <a:lvl4pPr indent="-342900" lvl="3" marL="18288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4pPr>
            <a:lvl5pPr indent="-342900" lvl="4" marL="22860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62"/>
          <p:cNvSpPr/>
          <p:nvPr/>
        </p:nvSpPr>
        <p:spPr>
          <a:xfrm>
            <a:off x="2032128" y="1652292"/>
            <a:ext cx="4525460" cy="4524671"/>
          </a:xfrm>
          <a:custGeom>
            <a:rect b="b" l="l" r="r" t="t"/>
            <a:pathLst>
              <a:path extrusionOk="0" h="120361" w="120382">
                <a:moveTo>
                  <a:pt x="60191" y="0"/>
                </a:moveTo>
                <a:cubicBezTo>
                  <a:pt x="26937" y="0"/>
                  <a:pt x="0" y="26916"/>
                  <a:pt x="0" y="60170"/>
                </a:cubicBezTo>
                <a:cubicBezTo>
                  <a:pt x="0" y="93423"/>
                  <a:pt x="26937" y="120361"/>
                  <a:pt x="60191" y="120361"/>
                </a:cubicBezTo>
                <a:cubicBezTo>
                  <a:pt x="93445" y="120361"/>
                  <a:pt x="120382" y="93423"/>
                  <a:pt x="120382" y="60170"/>
                </a:cubicBezTo>
                <a:cubicBezTo>
                  <a:pt x="120382" y="26916"/>
                  <a:pt x="93445" y="0"/>
                  <a:pt x="60191" y="0"/>
                </a:cubicBezTo>
                <a:close/>
              </a:path>
            </a:pathLst>
          </a:custGeom>
          <a:solidFill>
            <a:srgbClr val="F5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Roboto Medium"/>
              <a:ea typeface="Roboto Medium"/>
              <a:cs typeface="Roboto Medium"/>
              <a:sym typeface="Roboto Medium"/>
            </a:endParaRPr>
          </a:p>
        </p:txBody>
      </p:sp>
      <p:sp>
        <p:nvSpPr>
          <p:cNvPr id="98" name="Google Shape;98;p62"/>
          <p:cNvSpPr/>
          <p:nvPr>
            <p:ph idx="2" type="pic"/>
          </p:nvPr>
        </p:nvSpPr>
        <p:spPr>
          <a:xfrm>
            <a:off x="838200" y="2980154"/>
            <a:ext cx="1390500" cy="2983200"/>
          </a:xfrm>
          <a:prstGeom prst="roundRect">
            <a:avLst>
              <a:gd fmla="val 14228" name="adj"/>
            </a:avLst>
          </a:prstGeom>
          <a:noFill/>
          <a:ln>
            <a:noFill/>
          </a:ln>
        </p:spPr>
      </p:sp>
      <p:sp>
        <p:nvSpPr>
          <p:cNvPr id="99" name="Google Shape;99;p62"/>
          <p:cNvSpPr/>
          <p:nvPr>
            <p:ph idx="3" type="pic"/>
          </p:nvPr>
        </p:nvSpPr>
        <p:spPr>
          <a:xfrm>
            <a:off x="2723957" y="1932444"/>
            <a:ext cx="5926200" cy="4031100"/>
          </a:xfrm>
          <a:prstGeom prst="rect">
            <a:avLst/>
          </a:prstGeom>
          <a:noFill/>
          <a:ln>
            <a:noFill/>
          </a:ln>
        </p:spPr>
      </p:sp>
      <p:sp>
        <p:nvSpPr>
          <p:cNvPr id="100" name="Google Shape;100;p62"/>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1" name="Google Shape;101;p62"/>
          <p:cNvSpPr txBox="1"/>
          <p:nvPr>
            <p:ph idx="4" type="body"/>
          </p:nvPr>
        </p:nvSpPr>
        <p:spPr>
          <a:xfrm>
            <a:off x="830663" y="14287"/>
            <a:ext cx="2523749" cy="500063"/>
          </a:xfrm>
          <a:prstGeom prst="rect">
            <a:avLst/>
          </a:prstGeom>
          <a:noFill/>
          <a:ln>
            <a:noFill/>
          </a:ln>
        </p:spPr>
        <p:txBody>
          <a:bodyPr anchorCtr="0" anchor="ctr" bIns="0" lIns="91425" spcFirstLastPara="1" rIns="0" wrap="square" tIns="0">
            <a:noAutofit/>
          </a:bodyPr>
          <a:lstStyle>
            <a:lvl1pPr indent="-330200" lvl="0" marL="457200" marR="0" rtl="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02" name="Google Shape;102;p62"/>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103" name="Google Shape;103;p62"/>
          <p:cNvSpPr txBox="1"/>
          <p:nvPr>
            <p:ph idx="5"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104" name="Google Shape;104;p62"/>
          <p:cNvSpPr txBox="1"/>
          <p:nvPr>
            <p:ph idx="6"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nly Layout">
  <p:cSld name="Picture Only Layout">
    <p:spTree>
      <p:nvGrpSpPr>
        <p:cNvPr id="105" name="Shape 105"/>
        <p:cNvGrpSpPr/>
        <p:nvPr/>
      </p:nvGrpSpPr>
      <p:grpSpPr>
        <a:xfrm>
          <a:off x="0" y="0"/>
          <a:ext cx="0" cy="0"/>
          <a:chOff x="0" y="0"/>
          <a:chExt cx="0" cy="0"/>
        </a:xfrm>
      </p:grpSpPr>
      <p:sp>
        <p:nvSpPr>
          <p:cNvPr id="106" name="Google Shape;106;p63"/>
          <p:cNvSpPr/>
          <p:nvPr>
            <p:ph idx="2" type="pic"/>
          </p:nvPr>
        </p:nvSpPr>
        <p:spPr>
          <a:xfrm>
            <a:off x="0" y="0"/>
            <a:ext cx="12192000" cy="6858000"/>
          </a:xfrm>
          <a:prstGeom prst="rect">
            <a:avLst/>
          </a:prstGeom>
          <a:noFill/>
          <a:ln>
            <a:noFill/>
          </a:ln>
        </p:spPr>
      </p:sp>
      <p:sp>
        <p:nvSpPr>
          <p:cNvPr id="107" name="Google Shape;107;p63"/>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Layout">
  <p:cSld name="Table Layout">
    <p:spTree>
      <p:nvGrpSpPr>
        <p:cNvPr id="108" name="Shape 108"/>
        <p:cNvGrpSpPr/>
        <p:nvPr/>
      </p:nvGrpSpPr>
      <p:grpSpPr>
        <a:xfrm>
          <a:off x="0" y="0"/>
          <a:ext cx="0" cy="0"/>
          <a:chOff x="0" y="0"/>
          <a:chExt cx="0" cy="0"/>
        </a:xfrm>
      </p:grpSpPr>
      <p:sp>
        <p:nvSpPr>
          <p:cNvPr id="109" name="Google Shape;109;p64"/>
          <p:cNvSpPr/>
          <p:nvPr/>
        </p:nvSpPr>
        <p:spPr>
          <a:xfrm>
            <a:off x="-569145" y="-733833"/>
            <a:ext cx="4525460" cy="4524671"/>
          </a:xfrm>
          <a:custGeom>
            <a:rect b="b" l="l" r="r" t="t"/>
            <a:pathLst>
              <a:path extrusionOk="0" h="120361" w="120382">
                <a:moveTo>
                  <a:pt x="60191" y="0"/>
                </a:moveTo>
                <a:cubicBezTo>
                  <a:pt x="26937" y="0"/>
                  <a:pt x="0" y="26916"/>
                  <a:pt x="0" y="60170"/>
                </a:cubicBezTo>
                <a:cubicBezTo>
                  <a:pt x="0" y="93423"/>
                  <a:pt x="26937" y="120361"/>
                  <a:pt x="60191" y="120361"/>
                </a:cubicBezTo>
                <a:cubicBezTo>
                  <a:pt x="93445" y="120361"/>
                  <a:pt x="120382" y="93423"/>
                  <a:pt x="120382" y="60170"/>
                </a:cubicBezTo>
                <a:cubicBezTo>
                  <a:pt x="120382" y="26916"/>
                  <a:pt x="93445" y="0"/>
                  <a:pt x="601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Roboto Medium"/>
              <a:ea typeface="Roboto Medium"/>
              <a:cs typeface="Roboto Medium"/>
              <a:sym typeface="Roboto Medium"/>
            </a:endParaRPr>
          </a:p>
        </p:txBody>
      </p:sp>
      <p:sp>
        <p:nvSpPr>
          <p:cNvPr id="110" name="Google Shape;110;p64"/>
          <p:cNvSpPr/>
          <p:nvPr>
            <p:ph idx="2" type="tbl"/>
          </p:nvPr>
        </p:nvSpPr>
        <p:spPr>
          <a:xfrm>
            <a:off x="1081439" y="1690687"/>
            <a:ext cx="10029121" cy="48021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1" name="Google Shape;111;p64"/>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2" name="Google Shape;112;p64"/>
          <p:cNvSpPr txBox="1"/>
          <p:nvPr>
            <p:ph idx="1" type="body"/>
          </p:nvPr>
        </p:nvSpPr>
        <p:spPr>
          <a:xfrm>
            <a:off x="830663" y="14287"/>
            <a:ext cx="2523749" cy="500063"/>
          </a:xfrm>
          <a:prstGeom prst="rect">
            <a:avLst/>
          </a:prstGeom>
          <a:noFill/>
          <a:ln>
            <a:noFill/>
          </a:ln>
        </p:spPr>
        <p:txBody>
          <a:bodyPr anchorCtr="0" anchor="ctr" bIns="0" lIns="91425" spcFirstLastPara="1" rIns="0" wrap="square" tIns="0">
            <a:noAutofit/>
          </a:bodyPr>
          <a:lstStyle>
            <a:lvl1pPr indent="-330200" lvl="0" marL="457200" marR="0" rtl="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13" name="Google Shape;113;p64"/>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114" name="Google Shape;114;p64"/>
          <p:cNvSpPr txBox="1"/>
          <p:nvPr>
            <p:ph idx="3"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115" name="Google Shape;115;p64"/>
          <p:cNvSpPr txBox="1"/>
          <p:nvPr>
            <p:ph idx="4"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6" name="Shape 116"/>
        <p:cNvGrpSpPr/>
        <p:nvPr/>
      </p:nvGrpSpPr>
      <p:grpSpPr>
        <a:xfrm>
          <a:off x="0" y="0"/>
          <a:ext cx="0" cy="0"/>
          <a:chOff x="0" y="0"/>
          <a:chExt cx="0" cy="0"/>
        </a:xfrm>
      </p:grpSpPr>
      <p:sp>
        <p:nvSpPr>
          <p:cNvPr id="117" name="Google Shape;117;p65"/>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 name="Google Shape;118;p65"/>
          <p:cNvSpPr txBox="1"/>
          <p:nvPr>
            <p:ph idx="1" type="body"/>
          </p:nvPr>
        </p:nvSpPr>
        <p:spPr>
          <a:xfrm>
            <a:off x="826625" y="2347913"/>
            <a:ext cx="3108300" cy="3554400"/>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119" name="Google Shape;119;p65"/>
          <p:cNvSpPr txBox="1"/>
          <p:nvPr>
            <p:ph idx="2" type="body"/>
          </p:nvPr>
        </p:nvSpPr>
        <p:spPr>
          <a:xfrm>
            <a:off x="4541837" y="2347913"/>
            <a:ext cx="3108300" cy="3554400"/>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120" name="Google Shape;120;p65"/>
          <p:cNvSpPr txBox="1"/>
          <p:nvPr>
            <p:ph idx="3" type="body"/>
          </p:nvPr>
        </p:nvSpPr>
        <p:spPr>
          <a:xfrm>
            <a:off x="8245475" y="2347913"/>
            <a:ext cx="3108300" cy="3554400"/>
          </a:xfrm>
          <a:prstGeom prst="rect">
            <a:avLst/>
          </a:prstGeom>
          <a:noFill/>
          <a:ln>
            <a:noFill/>
          </a:ln>
        </p:spPr>
        <p:txBody>
          <a:bodyPr anchorCtr="0" anchor="t" bIns="45700" lIns="91425" spcFirstLastPara="1" rIns="91425" wrap="square" tIns="45700">
            <a:noAutofit/>
          </a:bodyPr>
          <a:lstStyle>
            <a:lvl1pPr indent="-368300" lvl="0" marL="457200" marR="0" rtl="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rtl="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121" name="Google Shape;121;p65"/>
          <p:cNvSpPr txBox="1"/>
          <p:nvPr>
            <p:ph idx="4" type="body"/>
          </p:nvPr>
        </p:nvSpPr>
        <p:spPr>
          <a:xfrm>
            <a:off x="826625" y="1804988"/>
            <a:ext cx="3120000" cy="543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2"/>
              </a:buClr>
              <a:buSzPts val="2400"/>
              <a:buFont typeface="Roboto Medium"/>
              <a:buNone/>
              <a:defRPr b="0" i="0" sz="2400" u="none" cap="none" strike="noStrike">
                <a:solidFill>
                  <a:schemeClr val="lt2"/>
                </a:solidFill>
                <a:latin typeface="Roboto Medium"/>
                <a:ea typeface="Roboto Medium"/>
                <a:cs typeface="Roboto Medium"/>
                <a:sym typeface="Roboto Medium"/>
              </a:defRPr>
            </a:lvl1pPr>
            <a:lvl2pPr indent="-381000" lvl="1" marL="9144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6pPr>
            <a:lvl7pPr indent="-381000" lvl="6" marL="32004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7pPr>
            <a:lvl8pPr indent="-381000" lvl="7" marL="36576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8pPr>
            <a:lvl9pPr indent="-381000" lvl="8" marL="41148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9pPr>
          </a:lstStyle>
          <a:p/>
        </p:txBody>
      </p:sp>
      <p:sp>
        <p:nvSpPr>
          <p:cNvPr id="122" name="Google Shape;122;p65"/>
          <p:cNvSpPr txBox="1"/>
          <p:nvPr>
            <p:ph idx="5" type="body"/>
          </p:nvPr>
        </p:nvSpPr>
        <p:spPr>
          <a:xfrm>
            <a:off x="4541838" y="1804988"/>
            <a:ext cx="3120000" cy="543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2"/>
              </a:buClr>
              <a:buSzPts val="2400"/>
              <a:buFont typeface="Roboto Medium"/>
              <a:buNone/>
              <a:defRPr b="0" i="0" sz="2400" u="none" cap="none" strike="noStrike">
                <a:solidFill>
                  <a:schemeClr val="lt2"/>
                </a:solidFill>
                <a:latin typeface="Roboto Medium"/>
                <a:ea typeface="Roboto Medium"/>
                <a:cs typeface="Roboto Medium"/>
                <a:sym typeface="Roboto Medium"/>
              </a:defRPr>
            </a:lvl1pPr>
            <a:lvl2pPr indent="-381000" lvl="1" marL="9144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rtl="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6pPr>
            <a:lvl7pPr indent="-381000" lvl="6" marL="3200400" marR="0" rtl="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7pPr>
            <a:lvl8pPr indent="-381000" lvl="7" marL="3657600" marR="0" rtl="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8pPr>
            <a:lvl9pPr indent="-381000" lvl="8" marL="4114800" marR="0" rtl="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9pPr>
          </a:lstStyle>
          <a:p/>
        </p:txBody>
      </p:sp>
      <p:sp>
        <p:nvSpPr>
          <p:cNvPr id="123" name="Google Shape;123;p65"/>
          <p:cNvSpPr txBox="1"/>
          <p:nvPr>
            <p:ph idx="6" type="body"/>
          </p:nvPr>
        </p:nvSpPr>
        <p:spPr>
          <a:xfrm>
            <a:off x="8245032" y="1799744"/>
            <a:ext cx="3120000" cy="543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2"/>
              </a:buClr>
              <a:buSzPts val="2400"/>
              <a:buFont typeface="Roboto Medium"/>
              <a:buNone/>
              <a:defRPr b="0" i="0" sz="2400" u="none" cap="none" strike="noStrike">
                <a:solidFill>
                  <a:schemeClr val="lt2"/>
                </a:solidFill>
                <a:latin typeface="Roboto Medium"/>
                <a:ea typeface="Roboto Medium"/>
                <a:cs typeface="Roboto Medium"/>
                <a:sym typeface="Roboto Medium"/>
              </a:defRPr>
            </a:lvl1pPr>
            <a:lvl2pPr indent="-381000" lvl="1" marL="9144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rtl="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rtl="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6pPr>
            <a:lvl7pPr indent="-381000" lvl="6" marL="3200400" marR="0" rtl="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7pPr>
            <a:lvl8pPr indent="-381000" lvl="7" marL="3657600" marR="0" rtl="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8pPr>
            <a:lvl9pPr indent="-381000" lvl="8" marL="4114800" marR="0" rtl="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9pPr>
          </a:lstStyle>
          <a:p/>
        </p:txBody>
      </p:sp>
      <p:pic>
        <p:nvPicPr>
          <p:cNvPr id="124" name="Google Shape;124;p65"/>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125" name="Google Shape;125;p65"/>
          <p:cNvSpPr txBox="1"/>
          <p:nvPr>
            <p:ph idx="7" type="subTitle"/>
          </p:nvPr>
        </p:nvSpPr>
        <p:spPr>
          <a:xfrm>
            <a:off x="826625" y="155449"/>
            <a:ext cx="6174300" cy="543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126" name="Google Shape;126;p65"/>
          <p:cNvSpPr txBox="1"/>
          <p:nvPr>
            <p:ph idx="8"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picture with sun">
  <p:cSld name="2/3 picture with sun">
    <p:spTree>
      <p:nvGrpSpPr>
        <p:cNvPr id="127" name="Shape 127"/>
        <p:cNvGrpSpPr/>
        <p:nvPr/>
      </p:nvGrpSpPr>
      <p:grpSpPr>
        <a:xfrm>
          <a:off x="0" y="0"/>
          <a:ext cx="0" cy="0"/>
          <a:chOff x="0" y="0"/>
          <a:chExt cx="0" cy="0"/>
        </a:xfrm>
      </p:grpSpPr>
      <p:sp>
        <p:nvSpPr>
          <p:cNvPr id="128" name="Google Shape;128;p71"/>
          <p:cNvSpPr/>
          <p:nvPr/>
        </p:nvSpPr>
        <p:spPr>
          <a:xfrm flipH="1">
            <a:off x="-22367" y="-9526"/>
            <a:ext cx="12223491" cy="3667125"/>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9" name="Google Shape;129;p71"/>
          <p:cNvSpPr/>
          <p:nvPr/>
        </p:nvSpPr>
        <p:spPr>
          <a:xfrm rot="10800000">
            <a:off x="-22367" y="554551"/>
            <a:ext cx="12214366" cy="4085932"/>
          </a:xfrm>
          <a:custGeom>
            <a:rect b="b" l="l" r="r" t="t"/>
            <a:pathLst>
              <a:path extrusionOk="0" h="4085932" w="12214366">
                <a:moveTo>
                  <a:pt x="10377622" y="4085932"/>
                </a:moveTo>
                <a:cubicBezTo>
                  <a:pt x="6354146" y="4085932"/>
                  <a:pt x="2735381" y="3125665"/>
                  <a:pt x="226852" y="1596124"/>
                </a:cubicBezTo>
                <a:lnTo>
                  <a:pt x="0" y="1450991"/>
                </a:lnTo>
                <a:lnTo>
                  <a:pt x="0" y="0"/>
                </a:lnTo>
                <a:lnTo>
                  <a:pt x="12214366" y="0"/>
                </a:lnTo>
                <a:lnTo>
                  <a:pt x="12214366" y="4015611"/>
                </a:lnTo>
                <a:lnTo>
                  <a:pt x="11866076" y="4041683"/>
                </a:lnTo>
                <a:cubicBezTo>
                  <a:pt x="11377166" y="4070928"/>
                  <a:pt x="10880557" y="4085932"/>
                  <a:pt x="10377622" y="408593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Roboto Medium"/>
              <a:ea typeface="Roboto Medium"/>
              <a:cs typeface="Roboto Medium"/>
              <a:sym typeface="Roboto Medium"/>
            </a:endParaRPr>
          </a:p>
        </p:txBody>
      </p:sp>
      <p:sp>
        <p:nvSpPr>
          <p:cNvPr id="130" name="Google Shape;130;p71"/>
          <p:cNvSpPr/>
          <p:nvPr/>
        </p:nvSpPr>
        <p:spPr>
          <a:xfrm>
            <a:off x="-1" y="4523738"/>
            <a:ext cx="12192000" cy="233426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rimson Pro Medium"/>
              <a:ea typeface="Crimson Pro Medium"/>
              <a:cs typeface="Crimson Pro Medium"/>
              <a:sym typeface="Crimson Pro Medium"/>
            </a:endParaRPr>
          </a:p>
        </p:txBody>
      </p:sp>
      <p:sp>
        <p:nvSpPr>
          <p:cNvPr id="131" name="Google Shape;131;p71"/>
          <p:cNvSpPr/>
          <p:nvPr>
            <p:ph idx="2" type="pic"/>
          </p:nvPr>
        </p:nvSpPr>
        <p:spPr>
          <a:xfrm>
            <a:off x="5183188" y="987425"/>
            <a:ext cx="6172200" cy="4873625"/>
          </a:xfrm>
          <a:prstGeom prst="rect">
            <a:avLst/>
          </a:prstGeom>
          <a:noFill/>
          <a:ln>
            <a:noFill/>
          </a:ln>
        </p:spPr>
      </p:sp>
      <p:sp>
        <p:nvSpPr>
          <p:cNvPr id="132" name="Google Shape;132;p71"/>
          <p:cNvSpPr txBox="1"/>
          <p:nvPr>
            <p:ph idx="1" type="body"/>
          </p:nvPr>
        </p:nvSpPr>
        <p:spPr>
          <a:xfrm>
            <a:off x="826909"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Roboto Medium"/>
                <a:ea typeface="Roboto Medium"/>
                <a:cs typeface="Roboto Medium"/>
                <a:sym typeface="Roboto Medium"/>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33" name="Google Shape;133;p71"/>
          <p:cNvSpPr txBox="1"/>
          <p:nvPr>
            <p:ph idx="3" type="body"/>
          </p:nvPr>
        </p:nvSpPr>
        <p:spPr>
          <a:xfrm>
            <a:off x="830663" y="14287"/>
            <a:ext cx="2523749" cy="500063"/>
          </a:xfrm>
          <a:prstGeom prst="rect">
            <a:avLst/>
          </a:prstGeom>
          <a:noFill/>
          <a:ln>
            <a:noFill/>
          </a:ln>
        </p:spPr>
        <p:txBody>
          <a:bodyPr anchorCtr="0" anchor="ctr" bIns="0" lIns="91425" spcFirstLastPara="1" rIns="0" wrap="square" tIns="0">
            <a:noAutofit/>
          </a:bodyPr>
          <a:lstStyle>
            <a:lvl1pPr indent="-330200" lvl="0" marL="457200" marR="0" rtl="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4" name="Google Shape;134;p71"/>
          <p:cNvSpPr txBox="1"/>
          <p:nvPr>
            <p:ph idx="4"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135" name="Google Shape;135;p71"/>
          <p:cNvSpPr txBox="1"/>
          <p:nvPr>
            <p:ph idx="5" type="subTitle"/>
          </p:nvPr>
        </p:nvSpPr>
        <p:spPr>
          <a:xfrm>
            <a:off x="822950" y="634000"/>
            <a:ext cx="3932400" cy="1891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Nunito"/>
              <a:buNone/>
              <a:defRPr b="1" i="0" sz="3600" u="none" cap="none" strike="noStrike">
                <a:solidFill>
                  <a:schemeClr val="dk1"/>
                </a:solidFill>
                <a:latin typeface="Nunito"/>
                <a:ea typeface="Nunito"/>
                <a:cs typeface="Nunito"/>
                <a:sym typeface="Nunito"/>
              </a:defRPr>
            </a:lvl1pPr>
            <a:lvl2pPr lvl="1" marR="0" rtl="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2pPr>
            <a:lvl3pPr lvl="2" marR="0" rtl="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3pPr>
            <a:lvl4pPr lvl="3" marR="0" rtl="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4pPr>
            <a:lvl5pPr lvl="4" marR="0" rtl="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5pPr>
            <a:lvl6pPr lvl="5" marR="0" rtl="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6pPr>
            <a:lvl7pPr lvl="6" marR="0" rtl="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7pPr>
            <a:lvl8pPr lvl="7" marR="0" rtl="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8pPr>
            <a:lvl9pPr lvl="8" marR="0" rtl="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Section Divider">
    <p:spTree>
      <p:nvGrpSpPr>
        <p:cNvPr id="136" name="Shape 136"/>
        <p:cNvGrpSpPr/>
        <p:nvPr/>
      </p:nvGrpSpPr>
      <p:grpSpPr>
        <a:xfrm>
          <a:off x="0" y="0"/>
          <a:ext cx="0" cy="0"/>
          <a:chOff x="0" y="0"/>
          <a:chExt cx="0" cy="0"/>
        </a:xfrm>
      </p:grpSpPr>
      <p:pic>
        <p:nvPicPr>
          <p:cNvPr descr="A close-up of a black screen&#10;&#10;Description automatically generated" id="137" name="Google Shape;137;p68"/>
          <p:cNvPicPr preferRelativeResize="0"/>
          <p:nvPr/>
        </p:nvPicPr>
        <p:blipFill rotWithShape="1">
          <a:blip r:embed="rId2">
            <a:alphaModFix/>
          </a:blip>
          <a:srcRect b="0" l="0" r="0" t="0"/>
          <a:stretch/>
        </p:blipFill>
        <p:spPr>
          <a:xfrm>
            <a:off x="5230323" y="-1"/>
            <a:ext cx="4335708" cy="7264012"/>
          </a:xfrm>
          <a:prstGeom prst="rect">
            <a:avLst/>
          </a:prstGeom>
          <a:noFill/>
          <a:ln>
            <a:noFill/>
          </a:ln>
        </p:spPr>
      </p:pic>
      <p:sp>
        <p:nvSpPr>
          <p:cNvPr id="138" name="Google Shape;138;p68"/>
          <p:cNvSpPr/>
          <p:nvPr/>
        </p:nvSpPr>
        <p:spPr>
          <a:xfrm>
            <a:off x="1155629" y="292261"/>
            <a:ext cx="6273478" cy="6273478"/>
          </a:xfrm>
          <a:custGeom>
            <a:rect b="b" l="l" r="r" t="t"/>
            <a:pathLst>
              <a:path extrusionOk="0" h="6894136" w="6894136">
                <a:moveTo>
                  <a:pt x="3447068" y="0"/>
                </a:moveTo>
                <a:cubicBezTo>
                  <a:pt x="5350831" y="0"/>
                  <a:pt x="6894136" y="1543305"/>
                  <a:pt x="6894136" y="3447068"/>
                </a:cubicBezTo>
                <a:cubicBezTo>
                  <a:pt x="6894136" y="5350831"/>
                  <a:pt x="5350831" y="6894136"/>
                  <a:pt x="3447068" y="6894136"/>
                </a:cubicBezTo>
                <a:cubicBezTo>
                  <a:pt x="1543305" y="6894136"/>
                  <a:pt x="0" y="5350831"/>
                  <a:pt x="0" y="3447068"/>
                </a:cubicBezTo>
                <a:cubicBezTo>
                  <a:pt x="0" y="1543305"/>
                  <a:pt x="1543305" y="0"/>
                  <a:pt x="3447068" y="0"/>
                </a:cubicBezTo>
                <a:close/>
              </a:path>
            </a:pathLst>
          </a:custGeom>
          <a:solidFill>
            <a:schemeClr val="dk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Play"/>
              <a:buNone/>
            </a:pPr>
            <a:r>
              <a:t/>
            </a:r>
            <a:endParaRPr b="0" i="0" sz="3600" u="none" cap="none" strike="noStrike">
              <a:solidFill>
                <a:schemeClr val="dk1"/>
              </a:solidFill>
              <a:latin typeface="Nunito"/>
              <a:ea typeface="Nunito"/>
              <a:cs typeface="Nunito"/>
              <a:sym typeface="Nunito"/>
            </a:endParaRPr>
          </a:p>
        </p:txBody>
      </p:sp>
      <p:sp>
        <p:nvSpPr>
          <p:cNvPr id="139" name="Google Shape;139;p68"/>
          <p:cNvSpPr txBox="1"/>
          <p:nvPr>
            <p:ph idx="1" type="body"/>
          </p:nvPr>
        </p:nvSpPr>
        <p:spPr>
          <a:xfrm>
            <a:off x="1124698" y="-13091"/>
            <a:ext cx="6273479" cy="687109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1pPr>
            <a:lvl2pPr indent="-228600" lvl="1" marL="914400" marR="0" rtl="0" algn="l">
              <a:lnSpc>
                <a:spcPct val="90000"/>
              </a:lnSpc>
              <a:spcBef>
                <a:spcPts val="5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2pPr>
            <a:lvl3pPr indent="-228600" lvl="2" marL="1371600" marR="0" rtl="0" algn="l">
              <a:lnSpc>
                <a:spcPct val="90000"/>
              </a:lnSpc>
              <a:spcBef>
                <a:spcPts val="5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3pPr>
            <a:lvl4pPr indent="-228600" lvl="3" marL="1828800" marR="0" rtl="0" algn="l">
              <a:lnSpc>
                <a:spcPct val="90000"/>
              </a:lnSpc>
              <a:spcBef>
                <a:spcPts val="5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4pPr>
            <a:lvl5pPr indent="-228600" lvl="4" marL="2286000" marR="0" rtl="0" algn="l">
              <a:lnSpc>
                <a:spcPct val="90000"/>
              </a:lnSpc>
              <a:spcBef>
                <a:spcPts val="5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0" name="Shape 140"/>
        <p:cNvGrpSpPr/>
        <p:nvPr/>
      </p:nvGrpSpPr>
      <p:grpSpPr>
        <a:xfrm>
          <a:off x="0" y="0"/>
          <a:ext cx="0" cy="0"/>
          <a:chOff x="0" y="0"/>
          <a:chExt cx="0" cy="0"/>
        </a:xfrm>
      </p:grpSpPr>
      <p:sp>
        <p:nvSpPr>
          <p:cNvPr id="141" name="Google Shape;141;p70"/>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2" name="Google Shape;142;p70"/>
          <p:cNvSpPr/>
          <p:nvPr/>
        </p:nvSpPr>
        <p:spPr>
          <a:xfrm>
            <a:off x="3721604" y="1344317"/>
            <a:ext cx="4525460" cy="4524671"/>
          </a:xfrm>
          <a:custGeom>
            <a:rect b="b" l="l" r="r" t="t"/>
            <a:pathLst>
              <a:path extrusionOk="0" h="120361" w="120382">
                <a:moveTo>
                  <a:pt x="60191" y="0"/>
                </a:moveTo>
                <a:cubicBezTo>
                  <a:pt x="26937" y="0"/>
                  <a:pt x="0" y="26916"/>
                  <a:pt x="0" y="60170"/>
                </a:cubicBezTo>
                <a:cubicBezTo>
                  <a:pt x="0" y="93423"/>
                  <a:pt x="26937" y="120361"/>
                  <a:pt x="60191" y="120361"/>
                </a:cubicBezTo>
                <a:cubicBezTo>
                  <a:pt x="93445" y="120361"/>
                  <a:pt x="120382" y="93423"/>
                  <a:pt x="120382" y="60170"/>
                </a:cubicBezTo>
                <a:cubicBezTo>
                  <a:pt x="120382" y="26916"/>
                  <a:pt x="93445" y="0"/>
                  <a:pt x="601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Roboto Medium"/>
              <a:ea typeface="Roboto Medium"/>
              <a:cs typeface="Roboto Medium"/>
              <a:sym typeface="Roboto Medium"/>
            </a:endParaRPr>
          </a:p>
        </p:txBody>
      </p:sp>
      <p:sp>
        <p:nvSpPr>
          <p:cNvPr id="143" name="Google Shape;143;p7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1pPr>
            <a:lvl2pPr indent="-342900" lvl="1" marL="9144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2pPr>
            <a:lvl3pPr indent="-342900" lvl="2" marL="13716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3pPr>
            <a:lvl4pPr indent="-342900" lvl="3" marL="18288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4pPr>
            <a:lvl5pPr indent="-342900" lvl="4" marL="22860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4" name="Google Shape;144;p70"/>
          <p:cNvSpPr txBox="1"/>
          <p:nvPr>
            <p:ph idx="2" type="body"/>
          </p:nvPr>
        </p:nvSpPr>
        <p:spPr>
          <a:xfrm>
            <a:off x="828213"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45" name="Google Shape;145;p70"/>
          <p:cNvSpPr txBox="1"/>
          <p:nvPr>
            <p:ph idx="3" type="body"/>
          </p:nvPr>
        </p:nvSpPr>
        <p:spPr>
          <a:xfrm>
            <a:off x="830663" y="14287"/>
            <a:ext cx="2523749" cy="500063"/>
          </a:xfrm>
          <a:prstGeom prst="rect">
            <a:avLst/>
          </a:prstGeom>
          <a:noFill/>
          <a:ln>
            <a:noFill/>
          </a:ln>
        </p:spPr>
        <p:txBody>
          <a:bodyPr anchorCtr="0" anchor="ctr" bIns="0" lIns="91425" spcFirstLastPara="1" rIns="0" wrap="square" tIns="0">
            <a:noAutofit/>
          </a:bodyPr>
          <a:lstStyle>
            <a:lvl1pPr indent="-330200" lvl="0" marL="457200" marR="0" rtl="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46" name="Google Shape;146;p70"/>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147" name="Google Shape;147;p70"/>
          <p:cNvSpPr txBox="1"/>
          <p:nvPr>
            <p:ph idx="4"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148" name="Google Shape;148;p70"/>
          <p:cNvSpPr txBox="1"/>
          <p:nvPr>
            <p:ph idx="5"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aler Why Choose Us ">
  <p:cSld name="Title and Vertical Text_1">
    <p:spTree>
      <p:nvGrpSpPr>
        <p:cNvPr id="22" name="Shape 22"/>
        <p:cNvGrpSpPr/>
        <p:nvPr/>
      </p:nvGrpSpPr>
      <p:grpSpPr>
        <a:xfrm>
          <a:off x="0" y="0"/>
          <a:ext cx="0" cy="0"/>
          <a:chOff x="0" y="0"/>
          <a:chExt cx="0" cy="0"/>
        </a:xfrm>
      </p:grpSpPr>
      <p:sp>
        <p:nvSpPr>
          <p:cNvPr id="23" name="Google Shape;23;g31921833cc9_0_56"/>
          <p:cNvSpPr txBox="1"/>
          <p:nvPr>
            <p:ph idx="1" type="body"/>
          </p:nvPr>
        </p:nvSpPr>
        <p:spPr>
          <a:xfrm>
            <a:off x="8857748" y="1932444"/>
            <a:ext cx="2604300" cy="40308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10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1pPr>
            <a:lvl2pPr indent="-342900" lvl="1" marL="9144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2pPr>
            <a:lvl3pPr indent="-342900" lvl="2" marL="13716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3pPr>
            <a:lvl4pPr indent="-342900" lvl="3" marL="18288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4pPr>
            <a:lvl5pPr indent="-342900" lvl="4" marL="22860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Google Shape;24;g31921833cc9_0_56"/>
          <p:cNvSpPr/>
          <p:nvPr>
            <p:ph idx="2" type="pic"/>
          </p:nvPr>
        </p:nvSpPr>
        <p:spPr>
          <a:xfrm>
            <a:off x="7201102" y="1685502"/>
            <a:ext cx="4525500" cy="3078300"/>
          </a:xfrm>
          <a:prstGeom prst="rect">
            <a:avLst/>
          </a:prstGeom>
          <a:noFill/>
          <a:ln>
            <a:noFill/>
          </a:ln>
        </p:spPr>
      </p:sp>
      <p:sp>
        <p:nvSpPr>
          <p:cNvPr id="25" name="Google Shape;25;g31921833cc9_0_56"/>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6" name="Google Shape;26;g31921833cc9_0_56"/>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27" name="Google Shape;27;g31921833cc9_0_56"/>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
        <p:nvSpPr>
          <p:cNvPr id="28" name="Google Shape;28;g31921833cc9_0_56"/>
          <p:cNvSpPr/>
          <p:nvPr>
            <p:ph idx="4" type="pic"/>
          </p:nvPr>
        </p:nvSpPr>
        <p:spPr>
          <a:xfrm>
            <a:off x="940750" y="2070325"/>
            <a:ext cx="2202000" cy="1258200"/>
          </a:xfrm>
          <a:prstGeom prst="ellipse">
            <a:avLst/>
          </a:prstGeom>
          <a:noFill/>
          <a:ln>
            <a:noFill/>
          </a:ln>
        </p:spPr>
      </p:sp>
      <p:sp>
        <p:nvSpPr>
          <p:cNvPr id="29" name="Google Shape;29;g31921833cc9_0_56"/>
          <p:cNvSpPr txBox="1"/>
          <p:nvPr>
            <p:ph idx="5" type="body"/>
          </p:nvPr>
        </p:nvSpPr>
        <p:spPr>
          <a:xfrm>
            <a:off x="1023050" y="3267675"/>
            <a:ext cx="6009000" cy="30783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llouts">
  <p:cSld name="picture with callouts">
    <p:spTree>
      <p:nvGrpSpPr>
        <p:cNvPr id="149" name="Shape 149"/>
        <p:cNvGrpSpPr/>
        <p:nvPr/>
      </p:nvGrpSpPr>
      <p:grpSpPr>
        <a:xfrm>
          <a:off x="0" y="0"/>
          <a:ext cx="0" cy="0"/>
          <a:chOff x="0" y="0"/>
          <a:chExt cx="0" cy="0"/>
        </a:xfrm>
      </p:grpSpPr>
      <p:sp>
        <p:nvSpPr>
          <p:cNvPr id="150" name="Google Shape;150;p72"/>
          <p:cNvSpPr txBox="1"/>
          <p:nvPr>
            <p:ph type="title"/>
          </p:nvPr>
        </p:nvSpPr>
        <p:spPr>
          <a:xfrm>
            <a:off x="826625" y="365125"/>
            <a:ext cx="5551457" cy="132556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Nunito"/>
              <a:buNone/>
              <a:defRPr b="0" i="0" sz="4400" u="none" cap="none" strike="noStrike">
                <a:solidFill>
                  <a:schemeClr val="dk1"/>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1" name="Google Shape;151;p72"/>
          <p:cNvSpPr/>
          <p:nvPr>
            <p:ph idx="2" type="pic"/>
          </p:nvPr>
        </p:nvSpPr>
        <p:spPr>
          <a:xfrm>
            <a:off x="6389657" y="-515603"/>
            <a:ext cx="6928500" cy="6928500"/>
          </a:xfrm>
          <a:prstGeom prst="ellipse">
            <a:avLst/>
          </a:prstGeom>
          <a:noFill/>
          <a:ln>
            <a:noFill/>
          </a:ln>
        </p:spPr>
      </p:sp>
      <p:sp>
        <p:nvSpPr>
          <p:cNvPr id="152" name="Google Shape;152;p72"/>
          <p:cNvSpPr/>
          <p:nvPr>
            <p:ph idx="1" type="body"/>
          </p:nvPr>
        </p:nvSpPr>
        <p:spPr>
          <a:xfrm>
            <a:off x="4773644" y="4063631"/>
            <a:ext cx="3467700" cy="3467700"/>
          </a:xfrm>
          <a:prstGeom prst="ellipse">
            <a:avLst/>
          </a:prstGeom>
          <a:solidFill>
            <a:schemeClr val="dk2"/>
          </a:solidFill>
          <a:ln>
            <a:noFill/>
          </a:ln>
        </p:spPr>
        <p:txBody>
          <a:bodyPr anchorCtr="0" anchor="ctr" bIns="0" lIns="0" spcFirstLastPara="1" rIns="0" wrap="square" tIns="0">
            <a:noAutofit/>
          </a:bodyPr>
          <a:lstStyle>
            <a:lvl1pPr indent="-228600" lvl="0" marL="457200" marR="0" rtl="0" algn="ctr">
              <a:lnSpc>
                <a:spcPct val="114000"/>
              </a:lnSpc>
              <a:spcBef>
                <a:spcPts val="0"/>
              </a:spcBef>
              <a:spcAft>
                <a:spcPts val="0"/>
              </a:spcAft>
              <a:buClr>
                <a:schemeClr val="dk1"/>
              </a:buClr>
              <a:buSzPts val="1400"/>
              <a:buFont typeface="Arial"/>
              <a:buNone/>
              <a:defRPr b="1" i="0" sz="2800" u="none" cap="none" strike="noStrike">
                <a:solidFill>
                  <a:schemeClr val="dk1"/>
                </a:solidFill>
                <a:latin typeface="Nunito"/>
                <a:ea typeface="Nunito"/>
                <a:cs typeface="Nunito"/>
                <a:sym typeface="Nunito"/>
              </a:defRPr>
            </a:lvl1pPr>
            <a:lvl2pPr indent="-228600" lvl="1" marL="914400" marR="0" rtl="0" algn="ctr">
              <a:lnSpc>
                <a:spcPct val="114000"/>
              </a:lnSpc>
              <a:spcBef>
                <a:spcPts val="0"/>
              </a:spcBef>
              <a:spcAft>
                <a:spcPts val="0"/>
              </a:spcAft>
              <a:buClr>
                <a:schemeClr val="accent5"/>
              </a:buClr>
              <a:buSzPts val="1400"/>
              <a:buFont typeface="Arial"/>
              <a:buNone/>
              <a:defRPr b="0" i="0" sz="2400" u="none" cap="none" strike="noStrike">
                <a:solidFill>
                  <a:schemeClr val="accent5"/>
                </a:solidFill>
                <a:latin typeface="Poppins Medium"/>
                <a:ea typeface="Poppins Medium"/>
                <a:cs typeface="Poppins Medium"/>
                <a:sym typeface="Poppins Medium"/>
              </a:defRPr>
            </a:lvl2pPr>
            <a:lvl3pPr indent="-228600" lvl="2" marL="1371600" marR="0" rtl="0" algn="ctr">
              <a:lnSpc>
                <a:spcPct val="114000"/>
              </a:lnSpc>
              <a:spcBef>
                <a:spcPts val="0"/>
              </a:spcBef>
              <a:spcAft>
                <a:spcPts val="0"/>
              </a:spcAft>
              <a:buClr>
                <a:schemeClr val="accent5"/>
              </a:buClr>
              <a:buSzPts val="1400"/>
              <a:buFont typeface="Arial"/>
              <a:buNone/>
              <a:defRPr b="0" i="0" sz="2000" u="none" cap="none" strike="noStrike">
                <a:solidFill>
                  <a:schemeClr val="accent5"/>
                </a:solidFill>
                <a:latin typeface="Poppins Medium"/>
                <a:ea typeface="Poppins Medium"/>
                <a:cs typeface="Poppins Medium"/>
                <a:sym typeface="Poppins Medium"/>
              </a:defRPr>
            </a:lvl3pPr>
            <a:lvl4pPr indent="-228600" lvl="3" marL="1828800" marR="0" rtl="0" algn="ctr">
              <a:lnSpc>
                <a:spcPct val="114000"/>
              </a:lnSpc>
              <a:spcBef>
                <a:spcPts val="0"/>
              </a:spcBef>
              <a:spcAft>
                <a:spcPts val="0"/>
              </a:spcAft>
              <a:buClr>
                <a:schemeClr val="accent5"/>
              </a:buClr>
              <a:buSzPts val="1400"/>
              <a:buFont typeface="Arial"/>
              <a:buNone/>
              <a:defRPr b="0" i="0" sz="1800" u="none" cap="none" strike="noStrike">
                <a:solidFill>
                  <a:schemeClr val="accent5"/>
                </a:solidFill>
                <a:latin typeface="Poppins Medium"/>
                <a:ea typeface="Poppins Medium"/>
                <a:cs typeface="Poppins Medium"/>
                <a:sym typeface="Poppins Medium"/>
              </a:defRPr>
            </a:lvl4pPr>
            <a:lvl5pPr indent="-228600" lvl="4" marL="2286000" marR="0" rtl="0" algn="ctr">
              <a:lnSpc>
                <a:spcPct val="114000"/>
              </a:lnSpc>
              <a:spcBef>
                <a:spcPts val="0"/>
              </a:spcBef>
              <a:spcAft>
                <a:spcPts val="0"/>
              </a:spcAft>
              <a:buClr>
                <a:schemeClr val="accent5"/>
              </a:buClr>
              <a:buSzPts val="1400"/>
              <a:buFont typeface="Arial"/>
              <a:buNone/>
              <a:defRPr b="0" i="0" sz="1800" u="none" cap="none" strike="noStrike">
                <a:solidFill>
                  <a:schemeClr val="accent5"/>
                </a:solidFill>
                <a:latin typeface="Poppins Medium"/>
                <a:ea typeface="Poppins Medium"/>
                <a:cs typeface="Poppins Medium"/>
                <a:sym typeface="Poppins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3" name="Google Shape;153;p72"/>
          <p:cNvSpPr/>
          <p:nvPr>
            <p:ph idx="3" type="body"/>
          </p:nvPr>
        </p:nvSpPr>
        <p:spPr>
          <a:xfrm>
            <a:off x="4133700" y="2089492"/>
            <a:ext cx="1962300" cy="1962300"/>
          </a:xfrm>
          <a:prstGeom prst="ellipse">
            <a:avLst/>
          </a:prstGeom>
          <a:solidFill>
            <a:schemeClr val="dk1"/>
          </a:solidFill>
          <a:ln>
            <a:noFill/>
          </a:ln>
        </p:spPr>
        <p:txBody>
          <a:bodyPr anchorCtr="0" anchor="ctr" bIns="0" lIns="0" spcFirstLastPara="1" rIns="0" wrap="square" tIns="0">
            <a:noAutofit/>
          </a:bodyPr>
          <a:lstStyle>
            <a:lvl1pPr indent="-228600" lvl="0" marL="457200" marR="0" rtl="0" algn="ctr">
              <a:lnSpc>
                <a:spcPct val="114000"/>
              </a:lnSpc>
              <a:spcBef>
                <a:spcPts val="0"/>
              </a:spcBef>
              <a:spcAft>
                <a:spcPts val="0"/>
              </a:spcAft>
              <a:buClr>
                <a:schemeClr val="lt2"/>
              </a:buClr>
              <a:buSzPts val="1400"/>
              <a:buFont typeface="Arial"/>
              <a:buNone/>
              <a:defRPr b="1" i="0" sz="2800" u="none" cap="none" strike="noStrike">
                <a:solidFill>
                  <a:schemeClr val="lt2"/>
                </a:solidFill>
                <a:latin typeface="Nunito"/>
                <a:ea typeface="Nunito"/>
                <a:cs typeface="Nunito"/>
                <a:sym typeface="Nunito"/>
              </a:defRPr>
            </a:lvl1pPr>
            <a:lvl2pPr indent="-228600" lvl="1" marL="914400" marR="0" rtl="0" algn="ctr">
              <a:lnSpc>
                <a:spcPct val="114000"/>
              </a:lnSpc>
              <a:spcBef>
                <a:spcPts val="0"/>
              </a:spcBef>
              <a:spcAft>
                <a:spcPts val="0"/>
              </a:spcAft>
              <a:buClr>
                <a:schemeClr val="accent5"/>
              </a:buClr>
              <a:buSzPts val="1400"/>
              <a:buFont typeface="Arial"/>
              <a:buNone/>
              <a:defRPr b="0" i="0" sz="2400" u="none" cap="none" strike="noStrike">
                <a:solidFill>
                  <a:schemeClr val="accent5"/>
                </a:solidFill>
                <a:latin typeface="Poppins Medium"/>
                <a:ea typeface="Poppins Medium"/>
                <a:cs typeface="Poppins Medium"/>
                <a:sym typeface="Poppins Medium"/>
              </a:defRPr>
            </a:lvl2pPr>
            <a:lvl3pPr indent="-228600" lvl="2" marL="1371600" marR="0" rtl="0" algn="ctr">
              <a:lnSpc>
                <a:spcPct val="114000"/>
              </a:lnSpc>
              <a:spcBef>
                <a:spcPts val="0"/>
              </a:spcBef>
              <a:spcAft>
                <a:spcPts val="0"/>
              </a:spcAft>
              <a:buClr>
                <a:schemeClr val="accent5"/>
              </a:buClr>
              <a:buSzPts val="1400"/>
              <a:buFont typeface="Arial"/>
              <a:buNone/>
              <a:defRPr b="0" i="0" sz="2000" u="none" cap="none" strike="noStrike">
                <a:solidFill>
                  <a:schemeClr val="accent5"/>
                </a:solidFill>
                <a:latin typeface="Poppins Medium"/>
                <a:ea typeface="Poppins Medium"/>
                <a:cs typeface="Poppins Medium"/>
                <a:sym typeface="Poppins Medium"/>
              </a:defRPr>
            </a:lvl3pPr>
            <a:lvl4pPr indent="-228600" lvl="3" marL="1828800" marR="0" rtl="0" algn="ctr">
              <a:lnSpc>
                <a:spcPct val="114000"/>
              </a:lnSpc>
              <a:spcBef>
                <a:spcPts val="0"/>
              </a:spcBef>
              <a:spcAft>
                <a:spcPts val="0"/>
              </a:spcAft>
              <a:buClr>
                <a:schemeClr val="accent5"/>
              </a:buClr>
              <a:buSzPts val="1400"/>
              <a:buFont typeface="Arial"/>
              <a:buNone/>
              <a:defRPr b="0" i="0" sz="1800" u="none" cap="none" strike="noStrike">
                <a:solidFill>
                  <a:schemeClr val="accent5"/>
                </a:solidFill>
                <a:latin typeface="Poppins Medium"/>
                <a:ea typeface="Poppins Medium"/>
                <a:cs typeface="Poppins Medium"/>
                <a:sym typeface="Poppins Medium"/>
              </a:defRPr>
            </a:lvl4pPr>
            <a:lvl5pPr indent="-228600" lvl="4" marL="2286000" marR="0" rtl="0" algn="ctr">
              <a:lnSpc>
                <a:spcPct val="114000"/>
              </a:lnSpc>
              <a:spcBef>
                <a:spcPts val="0"/>
              </a:spcBef>
              <a:spcAft>
                <a:spcPts val="0"/>
              </a:spcAft>
              <a:buClr>
                <a:schemeClr val="accent5"/>
              </a:buClr>
              <a:buSzPts val="1400"/>
              <a:buFont typeface="Arial"/>
              <a:buNone/>
              <a:defRPr b="0" i="0" sz="1800" u="none" cap="none" strike="noStrike">
                <a:solidFill>
                  <a:schemeClr val="accent5"/>
                </a:solidFill>
                <a:latin typeface="Poppins Medium"/>
                <a:ea typeface="Poppins Medium"/>
                <a:cs typeface="Poppins Medium"/>
                <a:sym typeface="Poppins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4" name="Google Shape;154;p72"/>
          <p:cNvSpPr txBox="1"/>
          <p:nvPr>
            <p:ph idx="4" type="body"/>
          </p:nvPr>
        </p:nvSpPr>
        <p:spPr>
          <a:xfrm>
            <a:off x="838200" y="1895475"/>
            <a:ext cx="3114675" cy="34829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2"/>
              </a:buClr>
              <a:buSzPts val="2800"/>
              <a:buFont typeface="Arial"/>
              <a:buChar char="•"/>
              <a:defRPr b="0" i="0" sz="2800" u="none" cap="none" strike="noStrike">
                <a:solidFill>
                  <a:schemeClr val="lt2"/>
                </a:solidFill>
                <a:latin typeface="Arial"/>
                <a:ea typeface="Arial"/>
                <a:cs typeface="Arial"/>
                <a:sym typeface="Arial"/>
              </a:defRPr>
            </a:lvl1pPr>
            <a:lvl2pPr indent="-381000" lvl="1" marL="914400" marR="0" rtl="0" algn="l">
              <a:lnSpc>
                <a:spcPct val="90000"/>
              </a:lnSpc>
              <a:spcBef>
                <a:spcPts val="500"/>
              </a:spcBef>
              <a:spcAft>
                <a:spcPts val="0"/>
              </a:spcAft>
              <a:buClr>
                <a:schemeClr val="lt2"/>
              </a:buClr>
              <a:buSzPts val="2400"/>
              <a:buFont typeface="Arial"/>
              <a:buChar char="•"/>
              <a:defRPr b="0" i="0" sz="2400" u="none" cap="none" strike="noStrike">
                <a:solidFill>
                  <a:schemeClr val="lt2"/>
                </a:solidFill>
                <a:latin typeface="Arial"/>
                <a:ea typeface="Arial"/>
                <a:cs typeface="Arial"/>
                <a:sym typeface="Arial"/>
              </a:defRPr>
            </a:lvl2pPr>
            <a:lvl3pPr indent="-355600" lvl="2" marL="1371600" marR="0" rtl="0" algn="l">
              <a:lnSpc>
                <a:spcPct val="90000"/>
              </a:lnSpc>
              <a:spcBef>
                <a:spcPts val="500"/>
              </a:spcBef>
              <a:spcAft>
                <a:spcPts val="0"/>
              </a:spcAft>
              <a:buClr>
                <a:schemeClr val="lt2"/>
              </a:buClr>
              <a:buSzPts val="2000"/>
              <a:buFont typeface="Arial"/>
              <a:buChar char="•"/>
              <a:defRPr b="0" i="0" sz="2000" u="none" cap="none" strike="noStrike">
                <a:solidFill>
                  <a:schemeClr val="lt2"/>
                </a:solidFill>
                <a:latin typeface="Arial"/>
                <a:ea typeface="Arial"/>
                <a:cs typeface="Arial"/>
                <a:sym typeface="Arial"/>
              </a:defRPr>
            </a:lvl3pPr>
            <a:lvl4pPr indent="-342900" lvl="3" marL="18288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4pPr>
            <a:lvl5pPr indent="-342900" lvl="4" marL="2286000" marR="0" rtl="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5" name="Google Shape;155;p72"/>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6" name="Google Shape;156;p72"/>
          <p:cNvSpPr txBox="1"/>
          <p:nvPr>
            <p:ph idx="5" type="body"/>
          </p:nvPr>
        </p:nvSpPr>
        <p:spPr>
          <a:xfrm>
            <a:off x="830663" y="14287"/>
            <a:ext cx="2523749" cy="500063"/>
          </a:xfrm>
          <a:prstGeom prst="rect">
            <a:avLst/>
          </a:prstGeom>
          <a:noFill/>
          <a:ln>
            <a:noFill/>
          </a:ln>
        </p:spPr>
        <p:txBody>
          <a:bodyPr anchorCtr="0" anchor="ctr" bIns="0" lIns="91425" spcFirstLastPara="1" rIns="0" wrap="square" tIns="0">
            <a:noAutofit/>
          </a:bodyPr>
          <a:lstStyle>
            <a:lvl1pPr indent="-330200" lvl="0" marL="457200" marR="0" rtl="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57" name="Google Shape;157;p72"/>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158" name="Google Shape;158;p72"/>
          <p:cNvSpPr txBox="1"/>
          <p:nvPr>
            <p:ph idx="6"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9" name="Shape 159"/>
        <p:cNvGrpSpPr/>
        <p:nvPr/>
      </p:nvGrpSpPr>
      <p:grpSpPr>
        <a:xfrm>
          <a:off x="0" y="0"/>
          <a:ext cx="0" cy="0"/>
          <a:chOff x="0" y="0"/>
          <a:chExt cx="0" cy="0"/>
        </a:xfrm>
      </p:grpSpPr>
      <p:sp>
        <p:nvSpPr>
          <p:cNvPr id="160" name="Google Shape;160;p73"/>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1" name="Google Shape;161;p73"/>
          <p:cNvSpPr txBox="1"/>
          <p:nvPr>
            <p:ph idx="1" type="body"/>
          </p:nvPr>
        </p:nvSpPr>
        <p:spPr>
          <a:xfrm>
            <a:off x="830663" y="14287"/>
            <a:ext cx="2523749" cy="500063"/>
          </a:xfrm>
          <a:prstGeom prst="rect">
            <a:avLst/>
          </a:prstGeom>
          <a:noFill/>
          <a:ln>
            <a:noFill/>
          </a:ln>
        </p:spPr>
        <p:txBody>
          <a:bodyPr anchorCtr="0" anchor="ctr" bIns="0" lIns="91425" spcFirstLastPara="1" rIns="0" wrap="square" tIns="0">
            <a:noAutofit/>
          </a:bodyPr>
          <a:lstStyle>
            <a:lvl1pPr indent="-330200" lvl="0" marL="457200" marR="0" rtl="0" algn="l">
              <a:lnSpc>
                <a:spcPct val="90000"/>
              </a:lnSpc>
              <a:spcBef>
                <a:spcPts val="1000"/>
              </a:spcBef>
              <a:spcAft>
                <a:spcPts val="0"/>
              </a:spcAft>
              <a:buClr>
                <a:schemeClr val="dk2"/>
              </a:buClr>
              <a:buSzPts val="1600"/>
              <a:buFont typeface="Nunito"/>
              <a:buChar char="•"/>
              <a:defRPr b="1" i="0" sz="1600" u="none" cap="none" strike="noStrike">
                <a:solidFill>
                  <a:schemeClr val="dk2"/>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Nunito"/>
              <a:buChar char="•"/>
              <a:defRPr b="1" i="0" sz="2400" u="none" cap="none" strike="noStrike">
                <a:solidFill>
                  <a:schemeClr val="dk1"/>
                </a:solidFill>
                <a:latin typeface="Nunito"/>
                <a:ea typeface="Nunito"/>
                <a:cs typeface="Nunito"/>
                <a:sym typeface="Nunito"/>
              </a:defRPr>
            </a:lvl2pPr>
            <a:lvl3pPr indent="-355600" lvl="2" marL="1371600" marR="0" rtl="0" algn="l">
              <a:lnSpc>
                <a:spcPct val="90000"/>
              </a:lnSpc>
              <a:spcBef>
                <a:spcPts val="500"/>
              </a:spcBef>
              <a:spcAft>
                <a:spcPts val="0"/>
              </a:spcAft>
              <a:buClr>
                <a:schemeClr val="dk1"/>
              </a:buClr>
              <a:buSzPts val="2000"/>
              <a:buFont typeface="Nunito"/>
              <a:buChar char="•"/>
              <a:defRPr b="1" i="0" sz="2000" u="none" cap="none" strike="noStrike">
                <a:solidFill>
                  <a:schemeClr val="dk1"/>
                </a:solidFill>
                <a:latin typeface="Nunito"/>
                <a:ea typeface="Nunito"/>
                <a:cs typeface="Nunito"/>
                <a:sym typeface="Nunito"/>
              </a:defRPr>
            </a:lvl3pPr>
            <a:lvl4pPr indent="-342900" lvl="3" marL="1828800" marR="0" rtl="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4pPr>
            <a:lvl5pPr indent="-342900" lvl="4" marL="2286000" marR="0" rtl="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5pPr>
            <a:lvl6pPr indent="-342900" lvl="5" marL="2743200" marR="0" rtl="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6pPr>
            <a:lvl7pPr indent="-342900" lvl="6" marL="3200400" marR="0" rtl="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7pPr>
            <a:lvl8pPr indent="-342900" lvl="7" marL="3657600" marR="0" rtl="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8pPr>
            <a:lvl9pPr indent="-342900" lvl="8" marL="4114800" marR="0" rtl="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9pPr>
          </a:lstStyle>
          <a:p/>
        </p:txBody>
      </p:sp>
      <p:pic>
        <p:nvPicPr>
          <p:cNvPr id="162" name="Google Shape;162;p73"/>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163" name="Google Shape;163;p73"/>
          <p:cNvSpPr txBox="1"/>
          <p:nvPr>
            <p:ph idx="2"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164" name="Google Shape;164;p73"/>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65" name="Shape 165"/>
        <p:cNvGrpSpPr/>
        <p:nvPr/>
      </p:nvGrpSpPr>
      <p:grpSpPr>
        <a:xfrm>
          <a:off x="0" y="0"/>
          <a:ext cx="0" cy="0"/>
          <a:chOff x="0" y="0"/>
          <a:chExt cx="0" cy="0"/>
        </a:xfrm>
      </p:grpSpPr>
      <p:sp>
        <p:nvSpPr>
          <p:cNvPr id="166" name="Google Shape;166;p74"/>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7" name="Google Shape;167;p74"/>
          <p:cNvSpPr txBox="1"/>
          <p:nvPr>
            <p:ph idx="1" type="body"/>
          </p:nvPr>
        </p:nvSpPr>
        <p:spPr>
          <a:xfrm>
            <a:off x="838200" y="1690689"/>
            <a:ext cx="7734300" cy="4486274"/>
          </a:xfrm>
          <a:prstGeom prst="rect">
            <a:avLst/>
          </a:prstGeom>
          <a:noFill/>
          <a:ln>
            <a:noFill/>
          </a:ln>
        </p:spPr>
        <p:txBody>
          <a:bodyPr anchorCtr="0" anchor="t" bIns="45700" lIns="91425" spcFirstLastPara="1" rIns="91425" wrap="square" tIns="45700">
            <a:noAutofit/>
          </a:bodyPr>
          <a:lstStyle>
            <a:lvl1pPr indent="-330200" lvl="0" marL="457200" marR="0" rtl="0" algn="l">
              <a:lnSpc>
                <a:spcPct val="90000"/>
              </a:lnSpc>
              <a:spcBef>
                <a:spcPts val="10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1pPr>
            <a:lvl2pPr indent="-330200" lvl="1" marL="914400" marR="0" rtl="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2pPr>
            <a:lvl3pPr indent="-330200" lvl="2" marL="1371600" marR="0" rtl="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3pPr>
            <a:lvl4pPr indent="-330200" lvl="3" marL="1828800" marR="0" rtl="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4pPr>
            <a:lvl5pPr indent="-330200" lvl="4" marL="2286000" marR="0" rtl="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8" name="Google Shape;168;p74"/>
          <p:cNvSpPr txBox="1"/>
          <p:nvPr>
            <p:ph idx="2" type="body"/>
          </p:nvPr>
        </p:nvSpPr>
        <p:spPr>
          <a:xfrm>
            <a:off x="830663" y="14287"/>
            <a:ext cx="2523749" cy="500063"/>
          </a:xfrm>
          <a:prstGeom prst="rect">
            <a:avLst/>
          </a:prstGeom>
          <a:noFill/>
          <a:ln>
            <a:noFill/>
          </a:ln>
        </p:spPr>
        <p:txBody>
          <a:bodyPr anchorCtr="0" anchor="ctr" bIns="0" lIns="91425" spcFirstLastPara="1" rIns="0" wrap="square" tIns="0">
            <a:noAutofit/>
          </a:bodyPr>
          <a:lstStyle>
            <a:lvl1pPr indent="-330200" lvl="0" marL="457200" marR="0" rtl="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9" name="Google Shape;169;p74"/>
          <p:cNvSpPr txBox="1"/>
          <p:nvPr>
            <p:ph idx="3" type="body"/>
          </p:nvPr>
        </p:nvSpPr>
        <p:spPr>
          <a:xfrm>
            <a:off x="8758238" y="365125"/>
            <a:ext cx="3078162" cy="5811838"/>
          </a:xfrm>
          <a:prstGeom prst="rect">
            <a:avLst/>
          </a:prstGeom>
          <a:noFill/>
          <a:ln>
            <a:noFill/>
          </a:ln>
        </p:spPr>
        <p:txBody>
          <a:bodyPr anchorCtr="0" anchor="t" bIns="45700" lIns="91425" spcFirstLastPara="1" rIns="91425" wrap="square" tIns="45700">
            <a:noAutofit/>
          </a:bodyPr>
          <a:lstStyle>
            <a:lvl1pPr indent="-330200" lvl="0" marL="457200" marR="0" rtl="0" algn="l">
              <a:lnSpc>
                <a:spcPct val="90000"/>
              </a:lnSpc>
              <a:spcBef>
                <a:spcPts val="10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1pPr>
            <a:lvl2pPr indent="-330200" lvl="1" marL="914400" marR="0" rtl="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2pPr>
            <a:lvl3pPr indent="-330200" lvl="2" marL="1371600" marR="0" rtl="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3pPr>
            <a:lvl4pPr indent="-330200" lvl="3" marL="1828800" marR="0" rtl="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4pPr>
            <a:lvl5pPr indent="-330200" lvl="4" marL="2286000" marR="0" rtl="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70" name="Google Shape;170;p74"/>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171" name="Google Shape;171;p74"/>
          <p:cNvSpPr txBox="1"/>
          <p:nvPr>
            <p:ph idx="4"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1_Custom Layout">
    <p:spTree>
      <p:nvGrpSpPr>
        <p:cNvPr id="172" name="Shape 172"/>
        <p:cNvGrpSpPr/>
        <p:nvPr/>
      </p:nvGrpSpPr>
      <p:grpSpPr>
        <a:xfrm>
          <a:off x="0" y="0"/>
          <a:ext cx="0" cy="0"/>
          <a:chOff x="0" y="0"/>
          <a:chExt cx="0" cy="0"/>
        </a:xfrm>
      </p:grpSpPr>
      <p:sp>
        <p:nvSpPr>
          <p:cNvPr id="173" name="Google Shape;173;p66"/>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4" name="Google Shape;174;p66"/>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175" name="Google Shape;175;p66"/>
          <p:cNvSpPr txBox="1"/>
          <p:nvPr>
            <p:ph idx="1" type="body"/>
          </p:nvPr>
        </p:nvSpPr>
        <p:spPr>
          <a:xfrm>
            <a:off x="826625" y="2271713"/>
            <a:ext cx="3108300" cy="35544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90000"/>
              </a:lnSpc>
              <a:spcBef>
                <a:spcPts val="10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1pPr>
            <a:lvl2pPr indent="-317500" lvl="1" marL="9144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176" name="Google Shape;176;p66"/>
          <p:cNvSpPr txBox="1"/>
          <p:nvPr>
            <p:ph idx="2" type="body"/>
          </p:nvPr>
        </p:nvSpPr>
        <p:spPr>
          <a:xfrm>
            <a:off x="5837237" y="2271713"/>
            <a:ext cx="3108300" cy="35544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90000"/>
              </a:lnSpc>
              <a:spcBef>
                <a:spcPts val="10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1pPr>
            <a:lvl2pPr indent="-317500" lvl="1" marL="9144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177" name="Google Shape;177;p66"/>
          <p:cNvSpPr txBox="1"/>
          <p:nvPr>
            <p:ph idx="3" type="body"/>
          </p:nvPr>
        </p:nvSpPr>
        <p:spPr>
          <a:xfrm>
            <a:off x="826625" y="1804988"/>
            <a:ext cx="3120000" cy="543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2"/>
              </a:buClr>
              <a:buSzPts val="2200"/>
              <a:buFont typeface="Roboto Medium"/>
              <a:buNone/>
              <a:defRPr b="0" i="0" sz="2200" u="none" cap="none" strike="noStrike">
                <a:solidFill>
                  <a:schemeClr val="lt2"/>
                </a:solidFill>
                <a:latin typeface="Roboto Medium"/>
                <a:ea typeface="Roboto Medium"/>
                <a:cs typeface="Roboto Medium"/>
                <a:sym typeface="Roboto Medium"/>
              </a:defRPr>
            </a:lvl1pPr>
            <a:lvl2pPr indent="-368300" lvl="1" marL="9144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2pPr>
            <a:lvl3pPr indent="-368300" lvl="2" marL="13716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3pPr>
            <a:lvl4pPr indent="-368300" lvl="3" marL="18288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4pPr>
            <a:lvl5pPr indent="-368300" lvl="4" marL="22860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5pPr>
            <a:lvl6pPr indent="-368300" lvl="5" marL="27432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6pPr>
            <a:lvl7pPr indent="-368300" lvl="6" marL="32004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7pPr>
            <a:lvl8pPr indent="-368300" lvl="7" marL="36576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8pPr>
            <a:lvl9pPr indent="-368300" lvl="8" marL="41148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9pPr>
          </a:lstStyle>
          <a:p/>
        </p:txBody>
      </p:sp>
      <p:sp>
        <p:nvSpPr>
          <p:cNvPr id="178" name="Google Shape;178;p66"/>
          <p:cNvSpPr txBox="1"/>
          <p:nvPr>
            <p:ph idx="4" type="body"/>
          </p:nvPr>
        </p:nvSpPr>
        <p:spPr>
          <a:xfrm>
            <a:off x="5837238" y="1804988"/>
            <a:ext cx="3120000" cy="543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2"/>
              </a:buClr>
              <a:buSzPts val="2200"/>
              <a:buFont typeface="Roboto Medium"/>
              <a:buNone/>
              <a:defRPr b="0" i="0" sz="2200" u="none" cap="none" strike="noStrike">
                <a:solidFill>
                  <a:schemeClr val="lt2"/>
                </a:solidFill>
                <a:latin typeface="Roboto Medium"/>
                <a:ea typeface="Roboto Medium"/>
                <a:cs typeface="Roboto Medium"/>
                <a:sym typeface="Roboto Medium"/>
              </a:defRPr>
            </a:lvl1pPr>
            <a:lvl2pPr indent="-368300" lvl="1" marL="9144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2pPr>
            <a:lvl3pPr indent="-368300" lvl="2" marL="13716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3pPr>
            <a:lvl4pPr indent="-368300" lvl="3" marL="18288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4pPr>
            <a:lvl5pPr indent="-368300" lvl="4" marL="2286000" marR="0" rtl="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5pPr>
            <a:lvl6pPr indent="-368300" lvl="5" marL="2743200" marR="0" rtl="0" algn="l">
              <a:lnSpc>
                <a:spcPct val="90000"/>
              </a:lnSpc>
              <a:spcBef>
                <a:spcPts val="500"/>
              </a:spcBef>
              <a:spcAft>
                <a:spcPts val="0"/>
              </a:spcAft>
              <a:buClr>
                <a:schemeClr val="dk1"/>
              </a:buClr>
              <a:buSzPts val="2200"/>
              <a:buFont typeface="Roboto Medium"/>
              <a:buChar char="•"/>
              <a:defRPr b="0" i="0" sz="2200" u="none" cap="none" strike="noStrike">
                <a:solidFill>
                  <a:schemeClr val="dk1"/>
                </a:solidFill>
                <a:latin typeface="Roboto Medium"/>
                <a:ea typeface="Roboto Medium"/>
                <a:cs typeface="Roboto Medium"/>
                <a:sym typeface="Roboto Medium"/>
              </a:defRPr>
            </a:lvl6pPr>
            <a:lvl7pPr indent="-368300" lvl="6" marL="3200400" marR="0" rtl="0" algn="l">
              <a:lnSpc>
                <a:spcPct val="90000"/>
              </a:lnSpc>
              <a:spcBef>
                <a:spcPts val="500"/>
              </a:spcBef>
              <a:spcAft>
                <a:spcPts val="0"/>
              </a:spcAft>
              <a:buClr>
                <a:schemeClr val="dk1"/>
              </a:buClr>
              <a:buSzPts val="2200"/>
              <a:buFont typeface="Roboto Medium"/>
              <a:buChar char="•"/>
              <a:defRPr b="0" i="0" sz="2200" u="none" cap="none" strike="noStrike">
                <a:solidFill>
                  <a:schemeClr val="dk1"/>
                </a:solidFill>
                <a:latin typeface="Roboto Medium"/>
                <a:ea typeface="Roboto Medium"/>
                <a:cs typeface="Roboto Medium"/>
                <a:sym typeface="Roboto Medium"/>
              </a:defRPr>
            </a:lvl7pPr>
            <a:lvl8pPr indent="-368300" lvl="7" marL="3657600" marR="0" rtl="0" algn="l">
              <a:lnSpc>
                <a:spcPct val="90000"/>
              </a:lnSpc>
              <a:spcBef>
                <a:spcPts val="500"/>
              </a:spcBef>
              <a:spcAft>
                <a:spcPts val="0"/>
              </a:spcAft>
              <a:buClr>
                <a:schemeClr val="dk1"/>
              </a:buClr>
              <a:buSzPts val="2200"/>
              <a:buFont typeface="Roboto Medium"/>
              <a:buChar char="•"/>
              <a:defRPr b="0" i="0" sz="2200" u="none" cap="none" strike="noStrike">
                <a:solidFill>
                  <a:schemeClr val="dk1"/>
                </a:solidFill>
                <a:latin typeface="Roboto Medium"/>
                <a:ea typeface="Roboto Medium"/>
                <a:cs typeface="Roboto Medium"/>
                <a:sym typeface="Roboto Medium"/>
              </a:defRPr>
            </a:lvl8pPr>
            <a:lvl9pPr indent="-368300" lvl="8" marL="4114800" marR="0" rtl="0" algn="l">
              <a:lnSpc>
                <a:spcPct val="90000"/>
              </a:lnSpc>
              <a:spcBef>
                <a:spcPts val="500"/>
              </a:spcBef>
              <a:spcAft>
                <a:spcPts val="0"/>
              </a:spcAft>
              <a:buClr>
                <a:schemeClr val="dk1"/>
              </a:buClr>
              <a:buSzPts val="2200"/>
              <a:buFont typeface="Roboto Medium"/>
              <a:buChar char="•"/>
              <a:defRPr b="0" i="0" sz="2200" u="none" cap="none" strike="noStrike">
                <a:solidFill>
                  <a:schemeClr val="dk1"/>
                </a:solidFill>
                <a:latin typeface="Roboto Medium"/>
                <a:ea typeface="Roboto Medium"/>
                <a:cs typeface="Roboto Medium"/>
                <a:sym typeface="Roboto Medium"/>
              </a:defRPr>
            </a:lvl9pPr>
          </a:lstStyle>
          <a:p/>
        </p:txBody>
      </p:sp>
      <p:sp>
        <p:nvSpPr>
          <p:cNvPr id="179" name="Google Shape;179;p66"/>
          <p:cNvSpPr txBox="1"/>
          <p:nvPr>
            <p:ph idx="5" type="subTitle"/>
          </p:nvPr>
        </p:nvSpPr>
        <p:spPr>
          <a:xfrm>
            <a:off x="826625" y="155449"/>
            <a:ext cx="6174300" cy="543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180" name="Google Shape;180;p66"/>
          <p:cNvSpPr txBox="1"/>
          <p:nvPr>
            <p:ph idx="6"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n_Sky Blue 1">
  <p:cSld name="Title with Sun_Sky Blue_1">
    <p:bg>
      <p:bgPr>
        <a:gradFill>
          <a:gsLst>
            <a:gs pos="0">
              <a:schemeClr val="accent1"/>
            </a:gs>
            <a:gs pos="61000">
              <a:schemeClr val="accent6"/>
            </a:gs>
            <a:gs pos="88000">
              <a:schemeClr val="accent6"/>
            </a:gs>
            <a:gs pos="100000">
              <a:schemeClr val="accent6"/>
            </a:gs>
          </a:gsLst>
          <a:path path="circle">
            <a:fillToRect l="100%" t="100%"/>
          </a:path>
          <a:tileRect b="-100%" r="-100%"/>
        </a:gradFill>
      </p:bgPr>
    </p:bg>
    <p:spTree>
      <p:nvGrpSpPr>
        <p:cNvPr id="185" name="Shape 185"/>
        <p:cNvGrpSpPr/>
        <p:nvPr/>
      </p:nvGrpSpPr>
      <p:grpSpPr>
        <a:xfrm>
          <a:off x="0" y="0"/>
          <a:ext cx="0" cy="0"/>
          <a:chOff x="0" y="0"/>
          <a:chExt cx="0" cy="0"/>
        </a:xfrm>
      </p:grpSpPr>
      <p:sp>
        <p:nvSpPr>
          <p:cNvPr id="186" name="Google Shape;186;g33d16e57a75_0_248"/>
          <p:cNvSpPr/>
          <p:nvPr/>
        </p:nvSpPr>
        <p:spPr>
          <a:xfrm>
            <a:off x="-81650" y="-210900"/>
            <a:ext cx="12319200" cy="7068900"/>
          </a:xfrm>
          <a:prstGeom prst="rect">
            <a:avLst/>
          </a:prstGeom>
          <a:gradFill>
            <a:gsLst>
              <a:gs pos="0">
                <a:schemeClr val="accent1"/>
              </a:gs>
              <a:gs pos="61000">
                <a:schemeClr val="accent6"/>
              </a:gs>
              <a:gs pos="88000">
                <a:schemeClr val="accent6"/>
              </a:gs>
              <a:gs pos="100000">
                <a:schemeClr val="accent6"/>
              </a:gs>
            </a:gsLst>
            <a:path path="circle">
              <a:fillToRect l="100%" t="100%"/>
            </a:path>
            <a:tileRect b="-100%" r="-10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33d16e57a75_0_248"/>
          <p:cNvSpPr txBox="1"/>
          <p:nvPr>
            <p:ph idx="1" type="body"/>
          </p:nvPr>
        </p:nvSpPr>
        <p:spPr>
          <a:xfrm>
            <a:off x="489559" y="2266464"/>
            <a:ext cx="6801900" cy="320700"/>
          </a:xfrm>
          <a:prstGeom prst="rect">
            <a:avLst/>
          </a:prstGeom>
          <a:noFill/>
          <a:ln>
            <a:noFill/>
          </a:ln>
        </p:spPr>
        <p:txBody>
          <a:bodyPr anchorCtr="0" anchor="t" bIns="0" lIns="0" spcFirstLastPara="1" rIns="0" wrap="square" tIns="0">
            <a:noAutofit/>
          </a:bodyPr>
          <a:lstStyle>
            <a:lvl1pPr indent="-228600" lvl="0" marL="457200" marR="0" algn="l">
              <a:lnSpc>
                <a:spcPct val="114000"/>
              </a:lnSpc>
              <a:spcBef>
                <a:spcPts val="0"/>
              </a:spcBef>
              <a:spcAft>
                <a:spcPts val="0"/>
              </a:spcAft>
              <a:buClr>
                <a:srgbClr val="0C4F9F"/>
              </a:buClr>
              <a:buSzPts val="2000"/>
              <a:buFont typeface="Arial"/>
              <a:buNone/>
              <a:defRPr b="0" i="0" sz="2000" u="none" cap="none" strike="noStrike">
                <a:solidFill>
                  <a:srgbClr val="0C4F9F"/>
                </a:solidFill>
                <a:latin typeface="Roboto Medium"/>
                <a:ea typeface="Roboto Medium"/>
                <a:cs typeface="Roboto Medium"/>
                <a:sym typeface="Roboto Medium"/>
              </a:defRPr>
            </a:lvl1pPr>
            <a:lvl2pPr indent="-342900" lvl="1" marL="914400" marR="0" algn="l">
              <a:lnSpc>
                <a:spcPct val="114000"/>
              </a:lnSpc>
              <a:spcBef>
                <a:spcPts val="0"/>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2pPr>
            <a:lvl3pPr indent="-342900" lvl="2" marL="1371600" marR="0" algn="l">
              <a:lnSpc>
                <a:spcPct val="114000"/>
              </a:lnSpc>
              <a:spcBef>
                <a:spcPts val="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114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114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8" name="Google Shape;188;g33d16e57a75_0_248"/>
          <p:cNvSpPr/>
          <p:nvPr/>
        </p:nvSpPr>
        <p:spPr>
          <a:xfrm>
            <a:off x="8269941" y="2003613"/>
            <a:ext cx="2689500" cy="24876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Medium"/>
              <a:ea typeface="Roboto Medium"/>
              <a:cs typeface="Roboto Medium"/>
              <a:sym typeface="Roboto Medium"/>
            </a:endParaRPr>
          </a:p>
        </p:txBody>
      </p:sp>
      <p:sp>
        <p:nvSpPr>
          <p:cNvPr id="189" name="Google Shape;189;g33d16e57a75_0_248"/>
          <p:cNvSpPr txBox="1"/>
          <p:nvPr>
            <p:ph type="title"/>
          </p:nvPr>
        </p:nvSpPr>
        <p:spPr>
          <a:xfrm>
            <a:off x="573550" y="2705250"/>
            <a:ext cx="6578700" cy="1017300"/>
          </a:xfrm>
          <a:prstGeom prst="rect">
            <a:avLst/>
          </a:prstGeom>
          <a:noFill/>
          <a:ln>
            <a:noFill/>
          </a:ln>
        </p:spPr>
        <p:txBody>
          <a:bodyPr anchorCtr="0" anchor="t" bIns="45700" lIns="0" spcFirstLastPara="1" rIns="91425" wrap="square" tIns="45700">
            <a:noAutofit/>
          </a:bodyPr>
          <a:lstStyle>
            <a:lvl1pPr lvl="0" marR="0" algn="l">
              <a:lnSpc>
                <a:spcPct val="85000"/>
              </a:lnSpc>
              <a:spcBef>
                <a:spcPts val="0"/>
              </a:spcBef>
              <a:spcAft>
                <a:spcPts val="0"/>
              </a:spcAft>
              <a:buClr>
                <a:schemeClr val="lt1"/>
              </a:buClr>
              <a:buSzPts val="6000"/>
              <a:buFont typeface="Nunito"/>
              <a:buNone/>
              <a:defRPr b="1" i="0" sz="6000" u="none" cap="none" strike="noStrike">
                <a:solidFill>
                  <a:srgbClr val="0C4F9F"/>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800" u="none" cap="none" strike="noStrike">
                <a:solidFill>
                  <a:srgbClr val="000000"/>
                </a:solidFill>
                <a:latin typeface="Nunito"/>
                <a:ea typeface="Nunito"/>
                <a:cs typeface="Nunito"/>
                <a:sym typeface="Nunito"/>
              </a:defRPr>
            </a:lvl9pPr>
          </a:lstStyle>
          <a:p/>
        </p:txBody>
      </p:sp>
      <p:sp>
        <p:nvSpPr>
          <p:cNvPr id="190" name="Google Shape;190;g33d16e57a75_0_248"/>
          <p:cNvSpPr txBox="1"/>
          <p:nvPr>
            <p:ph idx="2" type="body"/>
          </p:nvPr>
        </p:nvSpPr>
        <p:spPr>
          <a:xfrm>
            <a:off x="489559" y="4722266"/>
            <a:ext cx="6578700" cy="602700"/>
          </a:xfrm>
          <a:prstGeom prst="rect">
            <a:avLst/>
          </a:prstGeom>
          <a:noFill/>
          <a:ln>
            <a:noFill/>
          </a:ln>
        </p:spPr>
        <p:txBody>
          <a:bodyPr anchorCtr="0" anchor="t" bIns="0" lIns="0" spcFirstLastPara="1" rIns="0" wrap="square" tIns="0">
            <a:noAutofit/>
          </a:bodyPr>
          <a:lstStyle>
            <a:lvl1pPr indent="-228600" lvl="0" marL="457200" marR="0" algn="l">
              <a:lnSpc>
                <a:spcPct val="114000"/>
              </a:lnSpc>
              <a:spcBef>
                <a:spcPts val="0"/>
              </a:spcBef>
              <a:spcAft>
                <a:spcPts val="0"/>
              </a:spcAft>
              <a:buClr>
                <a:srgbClr val="0C4F9F"/>
              </a:buClr>
              <a:buSzPts val="1600"/>
              <a:buFont typeface="Arial"/>
              <a:buNone/>
              <a:defRPr b="0" i="0" sz="2800" u="none" cap="none" strike="noStrike">
                <a:solidFill>
                  <a:srgbClr val="0C4F9F"/>
                </a:solidFill>
                <a:latin typeface="Roboto Medium"/>
                <a:ea typeface="Roboto Medium"/>
                <a:cs typeface="Roboto Medium"/>
                <a:sym typeface="Roboto Medium"/>
              </a:defRPr>
            </a:lvl1pPr>
            <a:lvl2pPr indent="-228600" lvl="1" marL="914400" marR="0" algn="l">
              <a:lnSpc>
                <a:spcPct val="114000"/>
              </a:lnSpc>
              <a:spcBef>
                <a:spcPts val="0"/>
              </a:spcBef>
              <a:spcAft>
                <a:spcPts val="0"/>
              </a:spcAft>
              <a:buClr>
                <a:schemeClr val="dk1"/>
              </a:buClr>
              <a:buSzPts val="1600"/>
              <a:buFont typeface="Arial"/>
              <a:buNone/>
              <a:defRPr b="0" i="0" sz="2400" u="none" cap="none" strike="noStrike">
                <a:solidFill>
                  <a:schemeClr val="dk1"/>
                </a:solidFill>
                <a:latin typeface="Arial"/>
                <a:ea typeface="Arial"/>
                <a:cs typeface="Arial"/>
                <a:sym typeface="Arial"/>
              </a:defRPr>
            </a:lvl2pPr>
            <a:lvl3pPr indent="-228600" lvl="2" marL="1371600" marR="0" algn="l">
              <a:lnSpc>
                <a:spcPct val="114000"/>
              </a:lnSpc>
              <a:spcBef>
                <a:spcPts val="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3pPr>
            <a:lvl4pPr indent="-228600" lvl="3" marL="1828800" marR="0" algn="l">
              <a:lnSpc>
                <a:spcPct val="114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indent="-228600" lvl="4" marL="2286000" marR="0" algn="l">
              <a:lnSpc>
                <a:spcPct val="114000"/>
              </a:lnSpc>
              <a:spcBef>
                <a:spcPts val="0"/>
              </a:spcBef>
              <a:spcAft>
                <a:spcPts val="0"/>
              </a:spcAft>
              <a:buClr>
                <a:schemeClr val="dk1"/>
              </a:buClr>
              <a:buSzPts val="1200"/>
              <a:buFont typeface="Arial"/>
              <a:buNone/>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91" name="Google Shape;191;g33d16e57a75_0_248" title="icononly_transparent_nobuffer.png"/>
          <p:cNvPicPr preferRelativeResize="0"/>
          <p:nvPr/>
        </p:nvPicPr>
        <p:blipFill rotWithShape="1">
          <a:blip r:embed="rId2">
            <a:alphaModFix/>
          </a:blip>
          <a:srcRect b="0" l="0" r="0" t="0"/>
          <a:stretch/>
        </p:blipFill>
        <p:spPr>
          <a:xfrm>
            <a:off x="7753856" y="1687522"/>
            <a:ext cx="3333930" cy="3052747"/>
          </a:xfrm>
          <a:prstGeom prst="rect">
            <a:avLst/>
          </a:prstGeom>
          <a:noFill/>
          <a:ln>
            <a:noFill/>
          </a:ln>
        </p:spPr>
      </p:pic>
      <p:pic>
        <p:nvPicPr>
          <p:cNvPr descr="A logo of a company&#10;&#10;Description automatically generated" id="192" name="Google Shape;192;g33d16e57a75_0_248"/>
          <p:cNvPicPr preferRelativeResize="0"/>
          <p:nvPr/>
        </p:nvPicPr>
        <p:blipFill rotWithShape="1">
          <a:blip r:embed="rId3">
            <a:alphaModFix/>
          </a:blip>
          <a:srcRect b="27568" l="30159" r="30533" t="60349"/>
          <a:stretch/>
        </p:blipFill>
        <p:spPr>
          <a:xfrm>
            <a:off x="489559" y="354474"/>
            <a:ext cx="1859622" cy="457247"/>
          </a:xfrm>
          <a:prstGeom prst="rect">
            <a:avLst/>
          </a:prstGeom>
          <a:noFill/>
          <a:ln>
            <a:noFill/>
          </a:ln>
        </p:spPr>
      </p:pic>
      <p:pic>
        <p:nvPicPr>
          <p:cNvPr id="193" name="Google Shape;193;g33d16e57a75_0_248" title="icononly_transparent_nobuffer.png"/>
          <p:cNvPicPr preferRelativeResize="0"/>
          <p:nvPr/>
        </p:nvPicPr>
        <p:blipFill rotWithShape="1">
          <a:blip r:embed="rId2">
            <a:alphaModFix/>
          </a:blip>
          <a:srcRect b="0" l="0" r="0" t="0"/>
          <a:stretch/>
        </p:blipFill>
        <p:spPr>
          <a:xfrm>
            <a:off x="7753856" y="1687522"/>
            <a:ext cx="3333930" cy="305274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94" name="Shape 194"/>
        <p:cNvGrpSpPr/>
        <p:nvPr/>
      </p:nvGrpSpPr>
      <p:grpSpPr>
        <a:xfrm>
          <a:off x="0" y="0"/>
          <a:ext cx="0" cy="0"/>
          <a:chOff x="0" y="0"/>
          <a:chExt cx="0" cy="0"/>
        </a:xfrm>
      </p:grpSpPr>
      <p:sp>
        <p:nvSpPr>
          <p:cNvPr id="195" name="Google Shape;195;g33d16e57a75_0_257"/>
          <p:cNvSpPr txBox="1"/>
          <p:nvPr>
            <p:ph type="title"/>
          </p:nvPr>
        </p:nvSpPr>
        <p:spPr>
          <a:xfrm>
            <a:off x="609600" y="1330497"/>
            <a:ext cx="10586700" cy="9471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chemeClr val="lt2"/>
              </a:buClr>
              <a:buSzPts val="4000"/>
              <a:buFont typeface="Nunito"/>
              <a:buNone/>
              <a:defRPr b="1" i="0" sz="3600" u="none" cap="none" strike="noStrike">
                <a:solidFill>
                  <a:srgbClr val="0C4F9F"/>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6" name="Google Shape;196;g33d16e57a75_0_257"/>
          <p:cNvSpPr txBox="1"/>
          <p:nvPr>
            <p:ph idx="1" type="body"/>
          </p:nvPr>
        </p:nvSpPr>
        <p:spPr>
          <a:xfrm>
            <a:off x="609600" y="4958306"/>
            <a:ext cx="10586700" cy="947100"/>
          </a:xfrm>
          <a:prstGeom prst="rect">
            <a:avLst/>
          </a:prstGeom>
          <a:noFill/>
          <a:ln>
            <a:noFill/>
          </a:ln>
        </p:spPr>
        <p:txBody>
          <a:bodyPr anchorCtr="0" anchor="t" bIns="0" lIns="0" spcFirstLastPara="1" rIns="0" wrap="square" tIns="0">
            <a:noAutofit/>
          </a:bodyPr>
          <a:lstStyle>
            <a:lvl1pPr indent="-228600" lvl="0" marL="457200" marR="0" algn="l">
              <a:lnSpc>
                <a:spcPct val="114000"/>
              </a:lnSpc>
              <a:spcBef>
                <a:spcPts val="0"/>
              </a:spcBef>
              <a:spcAft>
                <a:spcPts val="0"/>
              </a:spcAft>
              <a:buClr>
                <a:schemeClr val="lt2"/>
              </a:buClr>
              <a:buSzPts val="1600"/>
              <a:buFont typeface="Arial"/>
              <a:buNone/>
              <a:defRPr b="0" i="0" sz="1600" u="none" cap="none" strike="noStrike">
                <a:solidFill>
                  <a:schemeClr val="lt2"/>
                </a:solidFill>
                <a:latin typeface="Nunito"/>
                <a:ea typeface="Nunito"/>
                <a:cs typeface="Nunito"/>
                <a:sym typeface="Nunito"/>
              </a:defRPr>
            </a:lvl1pPr>
            <a:lvl2pPr indent="-228600" lvl="1" marL="914400" marR="0" algn="l">
              <a:lnSpc>
                <a:spcPct val="114000"/>
              </a:lnSpc>
              <a:spcBef>
                <a:spcPts val="0"/>
              </a:spcBef>
              <a:spcAft>
                <a:spcPts val="0"/>
              </a:spcAft>
              <a:buClr>
                <a:schemeClr val="dk1"/>
              </a:buClr>
              <a:buSzPts val="1600"/>
              <a:buFont typeface="Arial"/>
              <a:buNone/>
              <a:defRPr b="0" i="0" sz="2400" u="none" cap="none" strike="noStrike">
                <a:solidFill>
                  <a:schemeClr val="dk1"/>
                </a:solidFill>
                <a:latin typeface="Arial"/>
                <a:ea typeface="Arial"/>
                <a:cs typeface="Arial"/>
                <a:sym typeface="Arial"/>
              </a:defRPr>
            </a:lvl2pPr>
            <a:lvl3pPr indent="-228600" lvl="2" marL="1371600" marR="0" algn="l">
              <a:lnSpc>
                <a:spcPct val="114000"/>
              </a:lnSpc>
              <a:spcBef>
                <a:spcPts val="0"/>
              </a:spcBef>
              <a:spcAft>
                <a:spcPts val="0"/>
              </a:spcAft>
              <a:buClr>
                <a:schemeClr val="dk1"/>
              </a:buClr>
              <a:buSzPts val="1600"/>
              <a:buFont typeface="Arial"/>
              <a:buNone/>
              <a:defRPr b="0" i="0" sz="2000" u="none" cap="none" strike="noStrike">
                <a:solidFill>
                  <a:schemeClr val="dk1"/>
                </a:solidFill>
                <a:latin typeface="Arial"/>
                <a:ea typeface="Arial"/>
                <a:cs typeface="Arial"/>
                <a:sym typeface="Arial"/>
              </a:defRPr>
            </a:lvl3pPr>
            <a:lvl4pPr indent="-228600" lvl="3" marL="1828800" marR="0" algn="l">
              <a:lnSpc>
                <a:spcPct val="114000"/>
              </a:lnSpc>
              <a:spcBef>
                <a:spcPts val="0"/>
              </a:spcBef>
              <a:spcAft>
                <a:spcPts val="0"/>
              </a:spcAft>
              <a:buClr>
                <a:schemeClr val="dk1"/>
              </a:buClr>
              <a:buSzPts val="1600"/>
              <a:buFont typeface="Arial"/>
              <a:buNone/>
              <a:defRPr b="0" i="0" sz="1800" u="none" cap="none" strike="noStrike">
                <a:solidFill>
                  <a:schemeClr val="dk1"/>
                </a:solidFill>
                <a:latin typeface="Arial"/>
                <a:ea typeface="Arial"/>
                <a:cs typeface="Arial"/>
                <a:sym typeface="Arial"/>
              </a:defRPr>
            </a:lvl4pPr>
            <a:lvl5pPr indent="-228600" lvl="4" marL="2286000" marR="0" algn="l">
              <a:lnSpc>
                <a:spcPct val="114000"/>
              </a:lnSpc>
              <a:spcBef>
                <a:spcPts val="0"/>
              </a:spcBef>
              <a:spcAft>
                <a:spcPts val="0"/>
              </a:spcAft>
              <a:buClr>
                <a:schemeClr val="dk1"/>
              </a:buClr>
              <a:buSzPts val="1600"/>
              <a:buFont typeface="Arial"/>
              <a:buNone/>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97" name="Google Shape;197;g33d16e57a75_0_257"/>
          <p:cNvSpPr txBox="1"/>
          <p:nvPr>
            <p:ph idx="2" type="body"/>
          </p:nvPr>
        </p:nvSpPr>
        <p:spPr>
          <a:xfrm>
            <a:off x="802650" y="2103030"/>
            <a:ext cx="10586700" cy="1544400"/>
          </a:xfrm>
          <a:prstGeom prst="rect">
            <a:avLst/>
          </a:prstGeom>
          <a:noFill/>
          <a:ln>
            <a:noFill/>
          </a:ln>
        </p:spPr>
        <p:txBody>
          <a:bodyPr anchorCtr="0" anchor="t" bIns="0" lIns="0" spcFirstLastPara="1" rIns="0" wrap="square" tIns="0">
            <a:noAutofit/>
          </a:bodyPr>
          <a:lstStyle>
            <a:lvl1pPr indent="-342900" lvl="0" marL="457200" marR="0" algn="l">
              <a:lnSpc>
                <a:spcPct val="150000"/>
              </a:lnSpc>
              <a:spcBef>
                <a:spcPts val="0"/>
              </a:spcBef>
              <a:spcAft>
                <a:spcPts val="0"/>
              </a:spcAft>
              <a:buClr>
                <a:schemeClr val="lt2"/>
              </a:buClr>
              <a:buSzPts val="1800"/>
              <a:buFont typeface="Figtree"/>
              <a:buAutoNum type="arabicPeriod"/>
              <a:defRPr b="0" i="0" sz="1800" u="none" cap="none" strike="noStrike">
                <a:solidFill>
                  <a:srgbClr val="0C4F9F"/>
                </a:solidFill>
                <a:latin typeface="Nunito"/>
                <a:ea typeface="Nunito"/>
                <a:cs typeface="Nunito"/>
                <a:sym typeface="Nunito"/>
              </a:defRPr>
            </a:lvl1pPr>
            <a:lvl2pPr indent="-228600" lvl="1" marL="914400" marR="0" algn="l">
              <a:lnSpc>
                <a:spcPct val="114000"/>
              </a:lnSpc>
              <a:spcBef>
                <a:spcPts val="1200"/>
              </a:spcBef>
              <a:spcAft>
                <a:spcPts val="0"/>
              </a:spcAft>
              <a:buClr>
                <a:schemeClr val="lt1"/>
              </a:buClr>
              <a:buSzPts val="1600"/>
              <a:buFont typeface="Arial"/>
              <a:buNone/>
              <a:defRPr b="0" i="0" sz="2400" u="none" cap="none" strike="noStrike">
                <a:solidFill>
                  <a:schemeClr val="lt1"/>
                </a:solidFill>
                <a:latin typeface="Arial"/>
                <a:ea typeface="Arial"/>
                <a:cs typeface="Arial"/>
                <a:sym typeface="Arial"/>
              </a:defRPr>
            </a:lvl2pPr>
            <a:lvl3pPr indent="-228600" lvl="2" marL="1371600" marR="0" algn="l">
              <a:lnSpc>
                <a:spcPct val="114000"/>
              </a:lnSpc>
              <a:spcBef>
                <a:spcPts val="0"/>
              </a:spcBef>
              <a:spcAft>
                <a:spcPts val="0"/>
              </a:spcAft>
              <a:buClr>
                <a:schemeClr val="lt1"/>
              </a:buClr>
              <a:buSzPts val="1600"/>
              <a:buFont typeface="Arial"/>
              <a:buNone/>
              <a:defRPr b="0" i="0" sz="2000" u="none" cap="none" strike="noStrike">
                <a:solidFill>
                  <a:schemeClr val="lt1"/>
                </a:solidFill>
                <a:latin typeface="Arial"/>
                <a:ea typeface="Arial"/>
                <a:cs typeface="Arial"/>
                <a:sym typeface="Arial"/>
              </a:defRPr>
            </a:lvl3pPr>
            <a:lvl4pPr indent="-228600" lvl="3" marL="1828800" marR="0" algn="l">
              <a:lnSpc>
                <a:spcPct val="114000"/>
              </a:lnSpc>
              <a:spcBef>
                <a:spcPts val="0"/>
              </a:spcBef>
              <a:spcAft>
                <a:spcPts val="0"/>
              </a:spcAft>
              <a:buClr>
                <a:schemeClr val="lt1"/>
              </a:buClr>
              <a:buSzPts val="1600"/>
              <a:buFont typeface="Arial"/>
              <a:buNone/>
              <a:defRPr b="0" i="0" sz="1800" u="none" cap="none" strike="noStrike">
                <a:solidFill>
                  <a:schemeClr val="lt1"/>
                </a:solidFill>
                <a:latin typeface="Arial"/>
                <a:ea typeface="Arial"/>
                <a:cs typeface="Arial"/>
                <a:sym typeface="Arial"/>
              </a:defRPr>
            </a:lvl4pPr>
            <a:lvl5pPr indent="-228600" lvl="4" marL="2286000" marR="0" algn="l">
              <a:lnSpc>
                <a:spcPct val="114000"/>
              </a:lnSpc>
              <a:spcBef>
                <a:spcPts val="0"/>
              </a:spcBef>
              <a:spcAft>
                <a:spcPts val="0"/>
              </a:spcAft>
              <a:buClr>
                <a:schemeClr val="lt1"/>
              </a:buClr>
              <a:buSzPts val="1600"/>
              <a:buFont typeface="Arial"/>
              <a:buNone/>
              <a:defRPr b="0" i="0" sz="1800" u="none" cap="none" strike="noStrike">
                <a:solidFill>
                  <a:schemeClr val="lt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Layout 1">
  <p:cSld name="Default Layout_1">
    <p:spTree>
      <p:nvGrpSpPr>
        <p:cNvPr id="198" name="Shape 198"/>
        <p:cNvGrpSpPr/>
        <p:nvPr/>
      </p:nvGrpSpPr>
      <p:grpSpPr>
        <a:xfrm>
          <a:off x="0" y="0"/>
          <a:ext cx="0" cy="0"/>
          <a:chOff x="0" y="0"/>
          <a:chExt cx="0" cy="0"/>
        </a:xfrm>
      </p:grpSpPr>
      <p:sp>
        <p:nvSpPr>
          <p:cNvPr id="199" name="Google Shape;199;g33d16e57a75_0_261"/>
          <p:cNvSpPr txBox="1"/>
          <p:nvPr>
            <p:ph idx="1" type="subTitle"/>
          </p:nvPr>
        </p:nvSpPr>
        <p:spPr>
          <a:xfrm>
            <a:off x="833377" y="2303362"/>
            <a:ext cx="9822900" cy="2954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00" name="Google Shape;200;g33d16e57a75_0_261"/>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01" name="Google Shape;201;g33d16e57a75_0_261"/>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02" name="Google Shape;202;g33d16e57a75_0_261"/>
          <p:cNvSpPr txBox="1"/>
          <p:nvPr>
            <p:ph idx="2"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03" name="Google Shape;203;g33d16e57a75_0_261"/>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Layout">
  <p:cSld name="Default Layout">
    <p:spTree>
      <p:nvGrpSpPr>
        <p:cNvPr id="204" name="Shape 204"/>
        <p:cNvGrpSpPr/>
        <p:nvPr/>
      </p:nvGrpSpPr>
      <p:grpSpPr>
        <a:xfrm>
          <a:off x="0" y="0"/>
          <a:ext cx="0" cy="0"/>
          <a:chOff x="0" y="0"/>
          <a:chExt cx="0" cy="0"/>
        </a:xfrm>
      </p:grpSpPr>
      <p:sp>
        <p:nvSpPr>
          <p:cNvPr id="205" name="Google Shape;205;g33d16e57a75_0_267"/>
          <p:cNvSpPr txBox="1"/>
          <p:nvPr>
            <p:ph idx="1" type="subTitle"/>
          </p:nvPr>
        </p:nvSpPr>
        <p:spPr>
          <a:xfrm>
            <a:off x="833377" y="2303362"/>
            <a:ext cx="9822900" cy="2954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100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1pPr>
            <a:lvl2pPr lvl="1" marR="0" algn="ctr">
              <a:lnSpc>
                <a:spcPct val="90000"/>
              </a:lnSpc>
              <a:spcBef>
                <a:spcPts val="500"/>
              </a:spcBef>
              <a:spcAft>
                <a:spcPts val="0"/>
              </a:spcAft>
              <a:buClr>
                <a:schemeClr val="lt2"/>
              </a:buClr>
              <a:buSzPts val="2000"/>
              <a:buFont typeface="Roboto"/>
              <a:buNone/>
              <a:defRPr b="0" i="0" sz="2000" u="none" cap="none" strike="noStrike">
                <a:solidFill>
                  <a:schemeClr val="lt2"/>
                </a:solidFill>
                <a:latin typeface="Roboto"/>
                <a:ea typeface="Roboto"/>
                <a:cs typeface="Roboto"/>
                <a:sym typeface="Roboto"/>
              </a:defRPr>
            </a:lvl2pPr>
            <a:lvl3pPr lvl="2" marR="0" algn="ctr">
              <a:lnSpc>
                <a:spcPct val="90000"/>
              </a:lnSpc>
              <a:spcBef>
                <a:spcPts val="500"/>
              </a:spcBef>
              <a:spcAft>
                <a:spcPts val="0"/>
              </a:spcAft>
              <a:buClr>
                <a:schemeClr val="lt2"/>
              </a:buClr>
              <a:buSzPts val="1800"/>
              <a:buFont typeface="Roboto"/>
              <a:buNone/>
              <a:defRPr b="0" i="0" sz="1800" u="none" cap="none" strike="noStrike">
                <a:solidFill>
                  <a:schemeClr val="lt2"/>
                </a:solidFill>
                <a:latin typeface="Roboto"/>
                <a:ea typeface="Roboto"/>
                <a:cs typeface="Roboto"/>
                <a:sym typeface="Roboto"/>
              </a:defRPr>
            </a:lvl3pPr>
            <a:lvl4pPr lvl="3" marR="0" algn="ctr">
              <a:lnSpc>
                <a:spcPct val="90000"/>
              </a:lnSpc>
              <a:spcBef>
                <a:spcPts val="50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4pPr>
            <a:lvl5pPr lvl="4" marR="0" algn="ctr">
              <a:lnSpc>
                <a:spcPct val="90000"/>
              </a:lnSpc>
              <a:spcBef>
                <a:spcPts val="50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5pPr>
            <a:lvl6pPr lvl="5" marR="0" algn="ctr">
              <a:lnSpc>
                <a:spcPct val="90000"/>
              </a:lnSpc>
              <a:spcBef>
                <a:spcPts val="50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6pPr>
            <a:lvl7pPr lvl="6" marR="0" algn="ctr">
              <a:lnSpc>
                <a:spcPct val="90000"/>
              </a:lnSpc>
              <a:spcBef>
                <a:spcPts val="50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7pPr>
            <a:lvl8pPr lvl="7" marR="0" algn="ctr">
              <a:lnSpc>
                <a:spcPct val="90000"/>
              </a:lnSpc>
              <a:spcBef>
                <a:spcPts val="50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8pPr>
            <a:lvl9pPr lvl="8" marR="0" algn="ctr">
              <a:lnSpc>
                <a:spcPct val="90000"/>
              </a:lnSpc>
              <a:spcBef>
                <a:spcPts val="500"/>
              </a:spcBef>
              <a:spcAft>
                <a:spcPts val="0"/>
              </a:spcAft>
              <a:buClr>
                <a:schemeClr val="lt2"/>
              </a:buClr>
              <a:buSzPts val="1600"/>
              <a:buFont typeface="Roboto"/>
              <a:buNone/>
              <a:defRPr b="0" i="0" sz="1600" u="none" cap="none" strike="noStrike">
                <a:solidFill>
                  <a:schemeClr val="lt2"/>
                </a:solidFill>
                <a:latin typeface="Roboto"/>
                <a:ea typeface="Roboto"/>
                <a:cs typeface="Roboto"/>
                <a:sym typeface="Roboto"/>
              </a:defRPr>
            </a:lvl9pPr>
          </a:lstStyle>
          <a:p/>
        </p:txBody>
      </p:sp>
      <p:sp>
        <p:nvSpPr>
          <p:cNvPr id="206" name="Google Shape;206;g33d16e57a75_0_267"/>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07" name="Google Shape;207;g33d16e57a75_0_267"/>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08" name="Google Shape;208;g33d16e57a75_0_267"/>
          <p:cNvSpPr txBox="1"/>
          <p:nvPr>
            <p:ph idx="2"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09" name="Google Shape;209;g33d16e57a75_0_267"/>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10" name="Shape 210"/>
        <p:cNvGrpSpPr/>
        <p:nvPr/>
      </p:nvGrpSpPr>
      <p:grpSpPr>
        <a:xfrm>
          <a:off x="0" y="0"/>
          <a:ext cx="0" cy="0"/>
          <a:chOff x="0" y="0"/>
          <a:chExt cx="0" cy="0"/>
        </a:xfrm>
      </p:grpSpPr>
      <p:sp>
        <p:nvSpPr>
          <p:cNvPr id="211" name="Google Shape;211;g33d16e57a75_0_273"/>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g33d16e57a75_0_273"/>
          <p:cNvSpPr txBox="1"/>
          <p:nvPr>
            <p:ph idx="1" type="body"/>
          </p:nvPr>
        </p:nvSpPr>
        <p:spPr>
          <a:xfrm>
            <a:off x="828213" y="1681163"/>
            <a:ext cx="5157900" cy="8238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1pPr>
            <a:lvl2pPr indent="-228600" lvl="1" marL="9144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2pPr>
            <a:lvl3pPr indent="-228600" lvl="2" marL="13716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3pPr>
            <a:lvl4pPr indent="-228600" lvl="3" marL="18288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4pPr>
            <a:lvl5pPr indent="-228600" lvl="4" marL="22860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5pPr>
            <a:lvl6pPr indent="-228600" lvl="5" marL="27432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6pPr>
            <a:lvl7pPr indent="-228600" lvl="6" marL="32004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7pPr>
            <a:lvl8pPr indent="-228600" lvl="7" marL="36576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8pPr>
            <a:lvl9pPr indent="-228600" lvl="8" marL="41148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9pPr>
          </a:lstStyle>
          <a:p/>
        </p:txBody>
      </p:sp>
      <p:sp>
        <p:nvSpPr>
          <p:cNvPr id="213" name="Google Shape;213;g33d16e57a75_0_273"/>
          <p:cNvSpPr txBox="1"/>
          <p:nvPr>
            <p:ph idx="2" type="body"/>
          </p:nvPr>
        </p:nvSpPr>
        <p:spPr>
          <a:xfrm>
            <a:off x="816490" y="2505075"/>
            <a:ext cx="5157900" cy="3684600"/>
          </a:xfrm>
          <a:prstGeom prst="rect">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lvl1pPr indent="-368300" lvl="0" marL="457200" marR="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1pPr>
            <a:lvl2pPr indent="-368300" lvl="1" marL="914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2pPr>
            <a:lvl3pPr indent="-368300" lvl="2" marL="1371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3pPr>
            <a:lvl4pPr indent="-368300" lvl="3" marL="1828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4pPr>
            <a:lvl5pPr indent="-368300" lvl="4" marL="22860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5pPr>
            <a:lvl6pPr indent="-368300" lvl="5" marL="27432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214" name="Google Shape;214;g33d16e57a75_0_273"/>
          <p:cNvSpPr txBox="1"/>
          <p:nvPr>
            <p:ph idx="3" type="body"/>
          </p:nvPr>
        </p:nvSpPr>
        <p:spPr>
          <a:xfrm>
            <a:off x="6172200" y="1681163"/>
            <a:ext cx="5183100" cy="8238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1pPr>
            <a:lvl2pPr indent="-228600" lvl="1" marL="9144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2pPr>
            <a:lvl3pPr indent="-228600" lvl="2" marL="13716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3pPr>
            <a:lvl4pPr indent="-228600" lvl="3" marL="18288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4pPr>
            <a:lvl5pPr indent="-228600" lvl="4" marL="22860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5pPr>
            <a:lvl6pPr indent="-228600" lvl="5" marL="27432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6pPr>
            <a:lvl7pPr indent="-228600" lvl="6" marL="32004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7pPr>
            <a:lvl8pPr indent="-228600" lvl="7" marL="36576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8pPr>
            <a:lvl9pPr indent="-228600" lvl="8" marL="4114800" marR="0" algn="l">
              <a:lnSpc>
                <a:spcPct val="90000"/>
              </a:lnSpc>
              <a:spcBef>
                <a:spcPts val="500"/>
              </a:spcBef>
              <a:spcAft>
                <a:spcPts val="0"/>
              </a:spcAft>
              <a:buClr>
                <a:schemeClr val="lt2"/>
              </a:buClr>
              <a:buSzPts val="2800"/>
              <a:buFont typeface="Roboto Medium"/>
              <a:buNone/>
              <a:defRPr b="0" i="0" sz="2800" u="none" cap="none" strike="noStrike">
                <a:solidFill>
                  <a:schemeClr val="lt2"/>
                </a:solidFill>
                <a:latin typeface="Roboto Medium"/>
                <a:ea typeface="Roboto Medium"/>
                <a:cs typeface="Roboto Medium"/>
                <a:sym typeface="Roboto Medium"/>
              </a:defRPr>
            </a:lvl9pPr>
          </a:lstStyle>
          <a:p/>
        </p:txBody>
      </p:sp>
      <p:sp>
        <p:nvSpPr>
          <p:cNvPr id="215" name="Google Shape;215;g33d16e57a75_0_273"/>
          <p:cNvSpPr txBox="1"/>
          <p:nvPr>
            <p:ph idx="4" type="body"/>
          </p:nvPr>
        </p:nvSpPr>
        <p:spPr>
          <a:xfrm>
            <a:off x="6160477" y="2505075"/>
            <a:ext cx="5183100" cy="3684600"/>
          </a:xfrm>
          <a:prstGeom prst="rect">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lvl1pPr indent="-368300" lvl="0" marL="457200" marR="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1pPr>
            <a:lvl2pPr indent="-368300" lvl="1" marL="914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2pPr>
            <a:lvl3pPr indent="-368300" lvl="2" marL="1371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3pPr>
            <a:lvl4pPr indent="-368300" lvl="3" marL="1828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4pPr>
            <a:lvl5pPr indent="-368300" lvl="4" marL="22860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Medium"/>
                <a:ea typeface="Roboto Medium"/>
                <a:cs typeface="Roboto Medium"/>
                <a:sym typeface="Roboto Medium"/>
              </a:defRPr>
            </a:lvl5pPr>
            <a:lvl6pPr indent="-368300" lvl="5" marL="27432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pic>
        <p:nvPicPr>
          <p:cNvPr id="216" name="Google Shape;216;g33d16e57a75_0_273"/>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17" name="Google Shape;217;g33d16e57a75_0_273"/>
          <p:cNvSpPr txBox="1"/>
          <p:nvPr>
            <p:ph idx="5"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18" name="Google Shape;218;g33d16e57a75_0_273"/>
          <p:cNvSpPr txBox="1"/>
          <p:nvPr>
            <p:ph idx="6"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Only Layout">
  <p:cSld name="Picture Only Layout">
    <p:spTree>
      <p:nvGrpSpPr>
        <p:cNvPr id="219" name="Shape 219"/>
        <p:cNvGrpSpPr/>
        <p:nvPr/>
      </p:nvGrpSpPr>
      <p:grpSpPr>
        <a:xfrm>
          <a:off x="0" y="0"/>
          <a:ext cx="0" cy="0"/>
          <a:chOff x="0" y="0"/>
          <a:chExt cx="0" cy="0"/>
        </a:xfrm>
      </p:grpSpPr>
      <p:sp>
        <p:nvSpPr>
          <p:cNvPr id="220" name="Google Shape;220;g33d16e57a75_0_282"/>
          <p:cNvSpPr/>
          <p:nvPr>
            <p:ph idx="2" type="pic"/>
          </p:nvPr>
        </p:nvSpPr>
        <p:spPr>
          <a:xfrm>
            <a:off x="0" y="0"/>
            <a:ext cx="12192000" cy="6858000"/>
          </a:xfrm>
          <a:prstGeom prst="rect">
            <a:avLst/>
          </a:prstGeom>
          <a:noFill/>
          <a:ln>
            <a:noFill/>
          </a:ln>
        </p:spPr>
      </p:sp>
      <p:sp>
        <p:nvSpPr>
          <p:cNvPr id="221" name="Google Shape;221;g33d16e57a75_0_282"/>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Layout">
  <p:cSld name="Default Layout">
    <p:spTree>
      <p:nvGrpSpPr>
        <p:cNvPr id="30" name="Shape 30"/>
        <p:cNvGrpSpPr/>
        <p:nvPr/>
      </p:nvGrpSpPr>
      <p:grpSpPr>
        <a:xfrm>
          <a:off x="0" y="0"/>
          <a:ext cx="0" cy="0"/>
          <a:chOff x="0" y="0"/>
          <a:chExt cx="0" cy="0"/>
        </a:xfrm>
      </p:grpSpPr>
      <p:sp>
        <p:nvSpPr>
          <p:cNvPr id="31" name="Google Shape;31;p60"/>
          <p:cNvSpPr txBox="1"/>
          <p:nvPr>
            <p:ph idx="1" type="subTitle"/>
          </p:nvPr>
        </p:nvSpPr>
        <p:spPr>
          <a:xfrm>
            <a:off x="833377" y="2303362"/>
            <a:ext cx="9823048" cy="29544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2" name="Google Shape;32;p60"/>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3" name="Google Shape;33;p60"/>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34" name="Google Shape;34;p60"/>
          <p:cNvSpPr txBox="1"/>
          <p:nvPr>
            <p:ph idx="2"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35" name="Google Shape;35;p60"/>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llouts">
  <p:cSld name="picture with callouts">
    <p:spTree>
      <p:nvGrpSpPr>
        <p:cNvPr id="222" name="Shape 222"/>
        <p:cNvGrpSpPr/>
        <p:nvPr/>
      </p:nvGrpSpPr>
      <p:grpSpPr>
        <a:xfrm>
          <a:off x="0" y="0"/>
          <a:ext cx="0" cy="0"/>
          <a:chOff x="0" y="0"/>
          <a:chExt cx="0" cy="0"/>
        </a:xfrm>
      </p:grpSpPr>
      <p:sp>
        <p:nvSpPr>
          <p:cNvPr id="223" name="Google Shape;223;g33d16e57a75_0_285"/>
          <p:cNvSpPr txBox="1"/>
          <p:nvPr>
            <p:ph type="title"/>
          </p:nvPr>
        </p:nvSpPr>
        <p:spPr>
          <a:xfrm>
            <a:off x="826625" y="365125"/>
            <a:ext cx="5551500" cy="13257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4400"/>
              <a:buFont typeface="Nunito"/>
              <a:buNone/>
              <a:defRPr b="0" i="0" sz="4400" u="none" cap="none" strike="noStrike">
                <a:solidFill>
                  <a:schemeClr val="dk1"/>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4" name="Google Shape;224;g33d16e57a75_0_285"/>
          <p:cNvSpPr/>
          <p:nvPr>
            <p:ph idx="2" type="pic"/>
          </p:nvPr>
        </p:nvSpPr>
        <p:spPr>
          <a:xfrm>
            <a:off x="6389657" y="-515603"/>
            <a:ext cx="6928500" cy="6928500"/>
          </a:xfrm>
          <a:prstGeom prst="ellipse">
            <a:avLst/>
          </a:prstGeom>
          <a:noFill/>
          <a:ln>
            <a:noFill/>
          </a:ln>
        </p:spPr>
      </p:sp>
      <p:sp>
        <p:nvSpPr>
          <p:cNvPr id="225" name="Google Shape;225;g33d16e57a75_0_285"/>
          <p:cNvSpPr/>
          <p:nvPr>
            <p:ph idx="1" type="body"/>
          </p:nvPr>
        </p:nvSpPr>
        <p:spPr>
          <a:xfrm>
            <a:off x="4773644" y="4063631"/>
            <a:ext cx="3467700" cy="3467700"/>
          </a:xfrm>
          <a:prstGeom prst="ellipse">
            <a:avLst/>
          </a:prstGeom>
          <a:solidFill>
            <a:schemeClr val="dk2"/>
          </a:solidFill>
          <a:ln>
            <a:noFill/>
          </a:ln>
        </p:spPr>
        <p:txBody>
          <a:bodyPr anchorCtr="0" anchor="ctr" bIns="0" lIns="0" spcFirstLastPara="1" rIns="0" wrap="square" tIns="0">
            <a:noAutofit/>
          </a:bodyPr>
          <a:lstStyle>
            <a:lvl1pPr indent="-228600" lvl="0" marL="457200" marR="0" algn="ctr">
              <a:lnSpc>
                <a:spcPct val="114000"/>
              </a:lnSpc>
              <a:spcBef>
                <a:spcPts val="0"/>
              </a:spcBef>
              <a:spcAft>
                <a:spcPts val="0"/>
              </a:spcAft>
              <a:buClr>
                <a:schemeClr val="dk1"/>
              </a:buClr>
              <a:buSzPts val="1400"/>
              <a:buFont typeface="Arial"/>
              <a:buNone/>
              <a:defRPr b="1" i="0" sz="2800" u="none" cap="none" strike="noStrike">
                <a:solidFill>
                  <a:schemeClr val="dk1"/>
                </a:solidFill>
                <a:latin typeface="Nunito"/>
                <a:ea typeface="Nunito"/>
                <a:cs typeface="Nunito"/>
                <a:sym typeface="Nunito"/>
              </a:defRPr>
            </a:lvl1pPr>
            <a:lvl2pPr indent="-228600" lvl="1" marL="914400" marR="0" algn="ctr">
              <a:lnSpc>
                <a:spcPct val="114000"/>
              </a:lnSpc>
              <a:spcBef>
                <a:spcPts val="0"/>
              </a:spcBef>
              <a:spcAft>
                <a:spcPts val="0"/>
              </a:spcAft>
              <a:buClr>
                <a:schemeClr val="accent5"/>
              </a:buClr>
              <a:buSzPts val="1400"/>
              <a:buFont typeface="Arial"/>
              <a:buNone/>
              <a:defRPr b="0" i="0" sz="2400" u="none" cap="none" strike="noStrike">
                <a:solidFill>
                  <a:schemeClr val="accent5"/>
                </a:solidFill>
                <a:latin typeface="Poppins Medium"/>
                <a:ea typeface="Poppins Medium"/>
                <a:cs typeface="Poppins Medium"/>
                <a:sym typeface="Poppins Medium"/>
              </a:defRPr>
            </a:lvl2pPr>
            <a:lvl3pPr indent="-228600" lvl="2" marL="1371600" marR="0" algn="ctr">
              <a:lnSpc>
                <a:spcPct val="114000"/>
              </a:lnSpc>
              <a:spcBef>
                <a:spcPts val="0"/>
              </a:spcBef>
              <a:spcAft>
                <a:spcPts val="0"/>
              </a:spcAft>
              <a:buClr>
                <a:schemeClr val="accent5"/>
              </a:buClr>
              <a:buSzPts val="1400"/>
              <a:buFont typeface="Arial"/>
              <a:buNone/>
              <a:defRPr b="0" i="0" sz="2000" u="none" cap="none" strike="noStrike">
                <a:solidFill>
                  <a:schemeClr val="accent5"/>
                </a:solidFill>
                <a:latin typeface="Poppins Medium"/>
                <a:ea typeface="Poppins Medium"/>
                <a:cs typeface="Poppins Medium"/>
                <a:sym typeface="Poppins Medium"/>
              </a:defRPr>
            </a:lvl3pPr>
            <a:lvl4pPr indent="-228600" lvl="3" marL="1828800" marR="0" algn="ctr">
              <a:lnSpc>
                <a:spcPct val="114000"/>
              </a:lnSpc>
              <a:spcBef>
                <a:spcPts val="0"/>
              </a:spcBef>
              <a:spcAft>
                <a:spcPts val="0"/>
              </a:spcAft>
              <a:buClr>
                <a:schemeClr val="accent5"/>
              </a:buClr>
              <a:buSzPts val="1400"/>
              <a:buFont typeface="Arial"/>
              <a:buNone/>
              <a:defRPr b="0" i="0" sz="1800" u="none" cap="none" strike="noStrike">
                <a:solidFill>
                  <a:schemeClr val="accent5"/>
                </a:solidFill>
                <a:latin typeface="Poppins Medium"/>
                <a:ea typeface="Poppins Medium"/>
                <a:cs typeface="Poppins Medium"/>
                <a:sym typeface="Poppins Medium"/>
              </a:defRPr>
            </a:lvl4pPr>
            <a:lvl5pPr indent="-228600" lvl="4" marL="2286000" marR="0" algn="ctr">
              <a:lnSpc>
                <a:spcPct val="114000"/>
              </a:lnSpc>
              <a:spcBef>
                <a:spcPts val="0"/>
              </a:spcBef>
              <a:spcAft>
                <a:spcPts val="0"/>
              </a:spcAft>
              <a:buClr>
                <a:schemeClr val="accent5"/>
              </a:buClr>
              <a:buSzPts val="1400"/>
              <a:buFont typeface="Arial"/>
              <a:buNone/>
              <a:defRPr b="0" i="0" sz="1800" u="none" cap="none" strike="noStrike">
                <a:solidFill>
                  <a:schemeClr val="accent5"/>
                </a:solidFill>
                <a:latin typeface="Poppins Medium"/>
                <a:ea typeface="Poppins Medium"/>
                <a:cs typeface="Poppins Medium"/>
                <a:sym typeface="Poppins Medium"/>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6" name="Google Shape;226;g33d16e57a75_0_285"/>
          <p:cNvSpPr/>
          <p:nvPr>
            <p:ph idx="3" type="body"/>
          </p:nvPr>
        </p:nvSpPr>
        <p:spPr>
          <a:xfrm>
            <a:off x="4133700" y="2089492"/>
            <a:ext cx="1962300" cy="1962300"/>
          </a:xfrm>
          <a:prstGeom prst="ellipse">
            <a:avLst/>
          </a:prstGeom>
          <a:solidFill>
            <a:schemeClr val="dk1"/>
          </a:solidFill>
          <a:ln>
            <a:noFill/>
          </a:ln>
        </p:spPr>
        <p:txBody>
          <a:bodyPr anchorCtr="0" anchor="ctr" bIns="0" lIns="0" spcFirstLastPara="1" rIns="0" wrap="square" tIns="0">
            <a:noAutofit/>
          </a:bodyPr>
          <a:lstStyle>
            <a:lvl1pPr indent="-228600" lvl="0" marL="457200" marR="0" algn="ctr">
              <a:lnSpc>
                <a:spcPct val="114000"/>
              </a:lnSpc>
              <a:spcBef>
                <a:spcPts val="0"/>
              </a:spcBef>
              <a:spcAft>
                <a:spcPts val="0"/>
              </a:spcAft>
              <a:buClr>
                <a:schemeClr val="lt2"/>
              </a:buClr>
              <a:buSzPts val="1400"/>
              <a:buFont typeface="Arial"/>
              <a:buNone/>
              <a:defRPr b="1" i="0" sz="2800" u="none" cap="none" strike="noStrike">
                <a:solidFill>
                  <a:schemeClr val="lt2"/>
                </a:solidFill>
                <a:latin typeface="Nunito"/>
                <a:ea typeface="Nunito"/>
                <a:cs typeface="Nunito"/>
                <a:sym typeface="Nunito"/>
              </a:defRPr>
            </a:lvl1pPr>
            <a:lvl2pPr indent="-228600" lvl="1" marL="914400" marR="0" algn="ctr">
              <a:lnSpc>
                <a:spcPct val="114000"/>
              </a:lnSpc>
              <a:spcBef>
                <a:spcPts val="0"/>
              </a:spcBef>
              <a:spcAft>
                <a:spcPts val="0"/>
              </a:spcAft>
              <a:buClr>
                <a:schemeClr val="accent5"/>
              </a:buClr>
              <a:buSzPts val="1400"/>
              <a:buFont typeface="Arial"/>
              <a:buNone/>
              <a:defRPr b="0" i="0" sz="2400" u="none" cap="none" strike="noStrike">
                <a:solidFill>
                  <a:schemeClr val="accent5"/>
                </a:solidFill>
                <a:latin typeface="Poppins Medium"/>
                <a:ea typeface="Poppins Medium"/>
                <a:cs typeface="Poppins Medium"/>
                <a:sym typeface="Poppins Medium"/>
              </a:defRPr>
            </a:lvl2pPr>
            <a:lvl3pPr indent="-228600" lvl="2" marL="1371600" marR="0" algn="ctr">
              <a:lnSpc>
                <a:spcPct val="114000"/>
              </a:lnSpc>
              <a:spcBef>
                <a:spcPts val="0"/>
              </a:spcBef>
              <a:spcAft>
                <a:spcPts val="0"/>
              </a:spcAft>
              <a:buClr>
                <a:schemeClr val="accent5"/>
              </a:buClr>
              <a:buSzPts val="1400"/>
              <a:buFont typeface="Arial"/>
              <a:buNone/>
              <a:defRPr b="0" i="0" sz="2000" u="none" cap="none" strike="noStrike">
                <a:solidFill>
                  <a:schemeClr val="accent5"/>
                </a:solidFill>
                <a:latin typeface="Poppins Medium"/>
                <a:ea typeface="Poppins Medium"/>
                <a:cs typeface="Poppins Medium"/>
                <a:sym typeface="Poppins Medium"/>
              </a:defRPr>
            </a:lvl3pPr>
            <a:lvl4pPr indent="-228600" lvl="3" marL="1828800" marR="0" algn="ctr">
              <a:lnSpc>
                <a:spcPct val="114000"/>
              </a:lnSpc>
              <a:spcBef>
                <a:spcPts val="0"/>
              </a:spcBef>
              <a:spcAft>
                <a:spcPts val="0"/>
              </a:spcAft>
              <a:buClr>
                <a:schemeClr val="accent5"/>
              </a:buClr>
              <a:buSzPts val="1400"/>
              <a:buFont typeface="Arial"/>
              <a:buNone/>
              <a:defRPr b="0" i="0" sz="1800" u="none" cap="none" strike="noStrike">
                <a:solidFill>
                  <a:schemeClr val="accent5"/>
                </a:solidFill>
                <a:latin typeface="Poppins Medium"/>
                <a:ea typeface="Poppins Medium"/>
                <a:cs typeface="Poppins Medium"/>
                <a:sym typeface="Poppins Medium"/>
              </a:defRPr>
            </a:lvl4pPr>
            <a:lvl5pPr indent="-228600" lvl="4" marL="2286000" marR="0" algn="ctr">
              <a:lnSpc>
                <a:spcPct val="114000"/>
              </a:lnSpc>
              <a:spcBef>
                <a:spcPts val="0"/>
              </a:spcBef>
              <a:spcAft>
                <a:spcPts val="0"/>
              </a:spcAft>
              <a:buClr>
                <a:schemeClr val="accent5"/>
              </a:buClr>
              <a:buSzPts val="1400"/>
              <a:buFont typeface="Arial"/>
              <a:buNone/>
              <a:defRPr b="0" i="0" sz="1800" u="none" cap="none" strike="noStrike">
                <a:solidFill>
                  <a:schemeClr val="accent5"/>
                </a:solidFill>
                <a:latin typeface="Poppins Medium"/>
                <a:ea typeface="Poppins Medium"/>
                <a:cs typeface="Poppins Medium"/>
                <a:sym typeface="Poppins Medium"/>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7" name="Google Shape;227;g33d16e57a75_0_285"/>
          <p:cNvSpPr txBox="1"/>
          <p:nvPr>
            <p:ph idx="4" type="body"/>
          </p:nvPr>
        </p:nvSpPr>
        <p:spPr>
          <a:xfrm>
            <a:off x="838200" y="1895475"/>
            <a:ext cx="3114600" cy="34830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lt2"/>
              </a:buClr>
              <a:buSzPts val="2800"/>
              <a:buFont typeface="Arial"/>
              <a:buChar char="•"/>
              <a:defRPr b="0" i="0" sz="2800" u="none" cap="none" strike="noStrike">
                <a:solidFill>
                  <a:schemeClr val="lt2"/>
                </a:solidFill>
                <a:latin typeface="Arial"/>
                <a:ea typeface="Arial"/>
                <a:cs typeface="Arial"/>
                <a:sym typeface="Arial"/>
              </a:defRPr>
            </a:lvl1pPr>
            <a:lvl2pPr indent="-381000" lvl="1" marL="914400" marR="0" algn="l">
              <a:lnSpc>
                <a:spcPct val="90000"/>
              </a:lnSpc>
              <a:spcBef>
                <a:spcPts val="500"/>
              </a:spcBef>
              <a:spcAft>
                <a:spcPts val="0"/>
              </a:spcAft>
              <a:buClr>
                <a:schemeClr val="lt2"/>
              </a:buClr>
              <a:buSzPts val="2400"/>
              <a:buFont typeface="Arial"/>
              <a:buChar char="•"/>
              <a:defRPr b="0" i="0" sz="2400" u="none" cap="none" strike="noStrike">
                <a:solidFill>
                  <a:schemeClr val="lt2"/>
                </a:solidFill>
                <a:latin typeface="Arial"/>
                <a:ea typeface="Arial"/>
                <a:cs typeface="Arial"/>
                <a:sym typeface="Arial"/>
              </a:defRPr>
            </a:lvl2pPr>
            <a:lvl3pPr indent="-355600" lvl="2" marL="1371600" marR="0" algn="l">
              <a:lnSpc>
                <a:spcPct val="90000"/>
              </a:lnSpc>
              <a:spcBef>
                <a:spcPts val="500"/>
              </a:spcBef>
              <a:spcAft>
                <a:spcPts val="0"/>
              </a:spcAft>
              <a:buClr>
                <a:schemeClr val="lt2"/>
              </a:buClr>
              <a:buSzPts val="2000"/>
              <a:buFont typeface="Arial"/>
              <a:buChar char="•"/>
              <a:defRPr b="0" i="0" sz="2000" u="none" cap="none" strike="noStrike">
                <a:solidFill>
                  <a:schemeClr val="lt2"/>
                </a:solidFill>
                <a:latin typeface="Arial"/>
                <a:ea typeface="Arial"/>
                <a:cs typeface="Arial"/>
                <a:sym typeface="Arial"/>
              </a:defRPr>
            </a:lvl3pPr>
            <a:lvl4pPr indent="-342900" lvl="3" marL="18288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4pPr>
            <a:lvl5pPr indent="-342900" lvl="4" marL="22860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8" name="Google Shape;228;g33d16e57a75_0_285"/>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9" name="Google Shape;229;g33d16e57a75_0_285"/>
          <p:cNvSpPr txBox="1"/>
          <p:nvPr>
            <p:ph idx="5" type="body"/>
          </p:nvPr>
        </p:nvSpPr>
        <p:spPr>
          <a:xfrm>
            <a:off x="830663" y="14287"/>
            <a:ext cx="2523600" cy="500100"/>
          </a:xfrm>
          <a:prstGeom prst="rect">
            <a:avLst/>
          </a:prstGeom>
          <a:noFill/>
          <a:ln>
            <a:noFill/>
          </a:ln>
        </p:spPr>
        <p:txBody>
          <a:bodyPr anchorCtr="0" anchor="ctr" bIns="0" lIns="91425" spcFirstLastPara="1" rIns="0" wrap="square" tIns="0">
            <a:noAutofit/>
          </a:bodyPr>
          <a:lstStyle>
            <a:lvl1pPr indent="-330200" lvl="0" marL="457200" marR="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30" name="Google Shape;230;g33d16e57a75_0_285"/>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31" name="Google Shape;231;g33d16e57a75_0_285"/>
          <p:cNvSpPr txBox="1"/>
          <p:nvPr>
            <p:ph idx="6"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ard">
  <p:cSld name="End Card">
    <p:spTree>
      <p:nvGrpSpPr>
        <p:cNvPr id="232" name="Shape 232"/>
        <p:cNvGrpSpPr/>
        <p:nvPr/>
      </p:nvGrpSpPr>
      <p:grpSpPr>
        <a:xfrm>
          <a:off x="0" y="0"/>
          <a:ext cx="0" cy="0"/>
          <a:chOff x="0" y="0"/>
          <a:chExt cx="0" cy="0"/>
        </a:xfrm>
      </p:grpSpPr>
      <p:sp>
        <p:nvSpPr>
          <p:cNvPr id="233" name="Google Shape;233;g33d16e57a75_0_295"/>
          <p:cNvSpPr/>
          <p:nvPr/>
        </p:nvSpPr>
        <p:spPr>
          <a:xfrm>
            <a:off x="9870250" y="6351525"/>
            <a:ext cx="516900" cy="484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33d16e57a75_0_295"/>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5" name="Google Shape;235;g33d16e57a75_0_295"/>
          <p:cNvSpPr txBox="1"/>
          <p:nvPr/>
        </p:nvSpPr>
        <p:spPr>
          <a:xfrm>
            <a:off x="345975" y="0"/>
            <a:ext cx="4111200" cy="6858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chemeClr val="lt2"/>
                </a:solidFill>
                <a:latin typeface="Nunito ExtraBold"/>
                <a:ea typeface="Nunito ExtraBold"/>
                <a:cs typeface="Nunito ExtraBold"/>
                <a:sym typeface="Nunito ExtraBold"/>
              </a:rPr>
              <a:t>Thank </a:t>
            </a:r>
            <a:endParaRPr b="0" i="0" sz="1400" u="none" cap="none" strike="noStrike">
              <a:solidFill>
                <a:srgbClr val="000000"/>
              </a:solidFill>
              <a:latin typeface="Nunito ExtraBold"/>
              <a:ea typeface="Nunito ExtraBold"/>
              <a:cs typeface="Nunito ExtraBold"/>
              <a:sym typeface="Nunito ExtraBold"/>
            </a:endParaRPr>
          </a:p>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chemeClr val="lt2"/>
                </a:solidFill>
                <a:latin typeface="Nunito ExtraBold"/>
                <a:ea typeface="Nunito ExtraBold"/>
                <a:cs typeface="Nunito ExtraBold"/>
                <a:sym typeface="Nunito ExtraBold"/>
              </a:rPr>
              <a:t>You</a:t>
            </a:r>
            <a:endParaRPr b="0" i="0" sz="1800" u="none" cap="none" strike="noStrike">
              <a:solidFill>
                <a:schemeClr val="lt2"/>
              </a:solidFill>
              <a:latin typeface="Nunito ExtraBold"/>
              <a:ea typeface="Nunito ExtraBold"/>
              <a:cs typeface="Nunito ExtraBold"/>
              <a:sym typeface="Nunito ExtraBold"/>
            </a:endParaRPr>
          </a:p>
          <a:p>
            <a:pPr indent="0" lvl="0" marL="0" marR="0" rtl="0" algn="r">
              <a:lnSpc>
                <a:spcPct val="100000"/>
              </a:lnSpc>
              <a:spcBef>
                <a:spcPts val="0"/>
              </a:spcBef>
              <a:spcAft>
                <a:spcPts val="0"/>
              </a:spcAft>
              <a:buClr>
                <a:srgbClr val="000000"/>
              </a:buClr>
              <a:buSzPts val="1800"/>
              <a:buFont typeface="Arial"/>
              <a:buNone/>
            </a:pPr>
            <a:br>
              <a:rPr b="0" i="0" lang="en-US" sz="1800" u="none" cap="none" strike="noStrike">
                <a:solidFill>
                  <a:schemeClr val="lt2"/>
                </a:solidFill>
                <a:latin typeface="Nunito ExtraBold"/>
                <a:ea typeface="Nunito ExtraBold"/>
                <a:cs typeface="Nunito ExtraBold"/>
                <a:sym typeface="Nunito ExtraBold"/>
              </a:rPr>
            </a:br>
            <a:endParaRPr b="0" i="0" sz="1800" u="none" cap="none" strike="noStrike">
              <a:solidFill>
                <a:schemeClr val="lt2"/>
              </a:solidFill>
              <a:latin typeface="Nunito ExtraBold"/>
              <a:ea typeface="Nunito ExtraBold"/>
              <a:cs typeface="Nunito ExtraBold"/>
              <a:sym typeface="Nunito ExtraBold"/>
            </a:endParaRPr>
          </a:p>
        </p:txBody>
      </p:sp>
      <p:sp>
        <p:nvSpPr>
          <p:cNvPr id="236" name="Google Shape;236;g33d16e57a75_0_295"/>
          <p:cNvSpPr/>
          <p:nvPr/>
        </p:nvSpPr>
        <p:spPr>
          <a:xfrm flipH="1">
            <a:off x="4851955" y="1119849"/>
            <a:ext cx="6763500" cy="4618200"/>
          </a:xfrm>
          <a:prstGeom prst="roundRect">
            <a:avLst>
              <a:gd fmla="val 16667" name="adj"/>
            </a:avLst>
          </a:prstGeom>
          <a:blipFill rotWithShape="1">
            <a:blip r:embed="rId2">
              <a:alphaModFix/>
            </a:blip>
            <a:stretch>
              <a:fillRect b="0" l="0" r="0" t="0"/>
            </a:stretch>
          </a:blip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37" name="Google Shape;237;g33d16e57a75_0_295" title="icononly_transparent_nobuffer.png"/>
          <p:cNvPicPr preferRelativeResize="0"/>
          <p:nvPr/>
        </p:nvPicPr>
        <p:blipFill rotWithShape="1">
          <a:blip r:embed="rId3">
            <a:alphaModFix/>
          </a:blip>
          <a:srcRect b="0" l="0" r="0" t="0"/>
          <a:stretch/>
        </p:blipFill>
        <p:spPr>
          <a:xfrm>
            <a:off x="541250" y="5103176"/>
            <a:ext cx="1390176" cy="12489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Introduction slide">
    <p:spTree>
      <p:nvGrpSpPr>
        <p:cNvPr id="238" name="Shape 238"/>
        <p:cNvGrpSpPr/>
        <p:nvPr/>
      </p:nvGrpSpPr>
      <p:grpSpPr>
        <a:xfrm>
          <a:off x="0" y="0"/>
          <a:ext cx="0" cy="0"/>
          <a:chOff x="0" y="0"/>
          <a:chExt cx="0" cy="0"/>
        </a:xfrm>
      </p:grpSpPr>
      <p:sp>
        <p:nvSpPr>
          <p:cNvPr id="239" name="Google Shape;239;g33d16e57a75_0_301"/>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0" name="Google Shape;240;g33d16e57a75_0_301"/>
          <p:cNvSpPr txBox="1"/>
          <p:nvPr>
            <p:ph idx="1" type="body"/>
          </p:nvPr>
        </p:nvSpPr>
        <p:spPr>
          <a:xfrm>
            <a:off x="825500" y="2653047"/>
            <a:ext cx="4527600" cy="27174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indent="-228600" lvl="1" marL="914400" marR="0" algn="l">
              <a:lnSpc>
                <a:spcPct val="90000"/>
              </a:lnSpc>
              <a:spcBef>
                <a:spcPts val="5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2pPr>
            <a:lvl3pPr indent="-228600" lvl="2" marL="1371600" marR="0" algn="l">
              <a:lnSpc>
                <a:spcPct val="90000"/>
              </a:lnSpc>
              <a:spcBef>
                <a:spcPts val="5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3pPr>
            <a:lvl4pPr indent="-228600" lvl="3" marL="1828800" marR="0" algn="l">
              <a:lnSpc>
                <a:spcPct val="90000"/>
              </a:lnSpc>
              <a:spcBef>
                <a:spcPts val="5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4pPr>
            <a:lvl5pPr indent="-228600" lvl="4" marL="2286000" marR="0" algn="l">
              <a:lnSpc>
                <a:spcPct val="90000"/>
              </a:lnSpc>
              <a:spcBef>
                <a:spcPts val="5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1" name="Google Shape;241;g33d16e57a75_0_301"/>
          <p:cNvSpPr txBox="1"/>
          <p:nvPr>
            <p:ph idx="2" type="body"/>
          </p:nvPr>
        </p:nvSpPr>
        <p:spPr>
          <a:xfrm>
            <a:off x="830663" y="1690687"/>
            <a:ext cx="4502100" cy="11667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1pPr>
            <a:lvl2pPr indent="-228600" lvl="1" marL="914400" marR="0" algn="l">
              <a:lnSpc>
                <a:spcPct val="90000"/>
              </a:lnSpc>
              <a:spcBef>
                <a:spcPts val="5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2pPr>
            <a:lvl3pPr indent="-228600" lvl="2" marL="1371600" marR="0" algn="l">
              <a:lnSpc>
                <a:spcPct val="90000"/>
              </a:lnSpc>
              <a:spcBef>
                <a:spcPts val="5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3pPr>
            <a:lvl4pPr indent="-228600" lvl="3" marL="1828800" marR="0" algn="l">
              <a:lnSpc>
                <a:spcPct val="90000"/>
              </a:lnSpc>
              <a:spcBef>
                <a:spcPts val="5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4pPr>
            <a:lvl5pPr indent="-228600" lvl="4" marL="2286000" marR="0" algn="l">
              <a:lnSpc>
                <a:spcPct val="90000"/>
              </a:lnSpc>
              <a:spcBef>
                <a:spcPts val="5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2" name="Google Shape;242;g33d16e57a75_0_301"/>
          <p:cNvSpPr/>
          <p:nvPr>
            <p:ph idx="3" type="pic"/>
          </p:nvPr>
        </p:nvSpPr>
        <p:spPr>
          <a:xfrm>
            <a:off x="5772150" y="1400175"/>
            <a:ext cx="4515000" cy="4515000"/>
          </a:xfrm>
          <a:prstGeom prst="rect">
            <a:avLst/>
          </a:prstGeom>
          <a:solidFill>
            <a:schemeClr val="lt1"/>
          </a:solidFill>
          <a:ln cap="flat" cmpd="sng" w="19050">
            <a:solidFill>
              <a:schemeClr val="accent6"/>
            </a:solidFill>
            <a:prstDash val="solid"/>
            <a:miter lim="800000"/>
            <a:headEnd len="sm" w="sm" type="none"/>
            <a:tailEnd len="sm" w="sm" type="none"/>
          </a:ln>
        </p:spPr>
      </p:sp>
      <p:pic>
        <p:nvPicPr>
          <p:cNvPr id="243" name="Google Shape;243;g33d16e57a75_0_301"/>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44" name="Google Shape;244;g33d16e57a75_0_301"/>
          <p:cNvSpPr txBox="1"/>
          <p:nvPr>
            <p:ph idx="4" type="subTitle"/>
          </p:nvPr>
        </p:nvSpPr>
        <p:spPr>
          <a:xfrm>
            <a:off x="826625" y="155449"/>
            <a:ext cx="6174300" cy="4188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45" name="Google Shape;245;g33d16e57a75_0_301"/>
          <p:cNvSpPr txBox="1"/>
          <p:nvPr>
            <p:ph idx="5"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6" name="Shape 246"/>
        <p:cNvGrpSpPr/>
        <p:nvPr/>
      </p:nvGrpSpPr>
      <p:grpSpPr>
        <a:xfrm>
          <a:off x="0" y="0"/>
          <a:ext cx="0" cy="0"/>
          <a:chOff x="0" y="0"/>
          <a:chExt cx="0" cy="0"/>
        </a:xfrm>
      </p:grpSpPr>
      <p:sp>
        <p:nvSpPr>
          <p:cNvPr id="247" name="Google Shape;247;g33d16e57a75_0_309"/>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48" name="Google Shape;248;g33d16e57a75_0_309"/>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49" name="Google Shape;249;g33d16e57a75_0_309"/>
          <p:cNvSpPr txBox="1"/>
          <p:nvPr>
            <p:ph idx="1"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50" name="Google Shape;250;g33d16e57a75_0_309"/>
          <p:cNvSpPr txBox="1"/>
          <p:nvPr>
            <p:ph idx="2"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Layout">
  <p:cSld name="Chart Layout">
    <p:spTree>
      <p:nvGrpSpPr>
        <p:cNvPr id="251" name="Shape 251"/>
        <p:cNvGrpSpPr/>
        <p:nvPr/>
      </p:nvGrpSpPr>
      <p:grpSpPr>
        <a:xfrm>
          <a:off x="0" y="0"/>
          <a:ext cx="0" cy="0"/>
          <a:chOff x="0" y="0"/>
          <a:chExt cx="0" cy="0"/>
        </a:xfrm>
      </p:grpSpPr>
      <p:sp>
        <p:nvSpPr>
          <p:cNvPr id="252" name="Google Shape;252;g33d16e57a75_0_314"/>
          <p:cNvSpPr/>
          <p:nvPr>
            <p:ph idx="2" type="chart"/>
          </p:nvPr>
        </p:nvSpPr>
        <p:spPr>
          <a:xfrm>
            <a:off x="1537469" y="1690688"/>
            <a:ext cx="9117000" cy="40968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3" name="Google Shape;253;g33d16e57a75_0_314"/>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4" name="Google Shape;254;g33d16e57a75_0_314"/>
          <p:cNvSpPr txBox="1"/>
          <p:nvPr>
            <p:ph idx="1" type="body"/>
          </p:nvPr>
        </p:nvSpPr>
        <p:spPr>
          <a:xfrm>
            <a:off x="830663" y="14287"/>
            <a:ext cx="2523600" cy="500100"/>
          </a:xfrm>
          <a:prstGeom prst="rect">
            <a:avLst/>
          </a:prstGeom>
          <a:noFill/>
          <a:ln>
            <a:noFill/>
          </a:ln>
        </p:spPr>
        <p:txBody>
          <a:bodyPr anchorCtr="0" anchor="ctr" bIns="0" lIns="91425" spcFirstLastPara="1" rIns="0" wrap="square" tIns="0">
            <a:noAutofit/>
          </a:bodyPr>
          <a:lstStyle>
            <a:lvl1pPr indent="-330200" lvl="0" marL="457200" marR="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55" name="Google Shape;255;g33d16e57a75_0_314"/>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56" name="Google Shape;256;g33d16e57a75_0_314"/>
          <p:cNvSpPr txBox="1"/>
          <p:nvPr>
            <p:ph idx="3"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57" name="Google Shape;257;g33d16e57a75_0_314"/>
          <p:cNvSpPr txBox="1"/>
          <p:nvPr>
            <p:ph idx="4"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258" name="Shape 258"/>
        <p:cNvGrpSpPr/>
        <p:nvPr/>
      </p:nvGrpSpPr>
      <p:grpSpPr>
        <a:xfrm>
          <a:off x="0" y="0"/>
          <a:ext cx="0" cy="0"/>
          <a:chOff x="0" y="0"/>
          <a:chExt cx="0" cy="0"/>
        </a:xfrm>
      </p:grpSpPr>
      <p:sp>
        <p:nvSpPr>
          <p:cNvPr id="259" name="Google Shape;259;g33d16e57a75_0_321"/>
          <p:cNvSpPr txBox="1"/>
          <p:nvPr>
            <p:ph idx="1" type="body"/>
          </p:nvPr>
        </p:nvSpPr>
        <p:spPr>
          <a:xfrm>
            <a:off x="8857748" y="1932444"/>
            <a:ext cx="2604300" cy="4030800"/>
          </a:xfrm>
          <a:prstGeom prst="rect">
            <a:avLst/>
          </a:prstGeom>
          <a:noFill/>
          <a:ln>
            <a:noFill/>
          </a:ln>
        </p:spPr>
        <p:txBody>
          <a:bodyPr anchorCtr="0" anchor="t" bIns="45700" lIns="91425" spcFirstLastPara="1" rIns="91425" wrap="square" tIns="45700">
            <a:noAutofit/>
          </a:bodyPr>
          <a:lstStyle>
            <a:lvl1pPr indent="-342900" lvl="0" marL="457200" marR="0" algn="l">
              <a:lnSpc>
                <a:spcPct val="90000"/>
              </a:lnSpc>
              <a:spcBef>
                <a:spcPts val="10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1pPr>
            <a:lvl2pPr indent="-342900" lvl="1" marL="9144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2pPr>
            <a:lvl3pPr indent="-342900" lvl="2" marL="13716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3pPr>
            <a:lvl4pPr indent="-342900" lvl="3" marL="18288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4pPr>
            <a:lvl5pPr indent="-342900" lvl="4" marL="22860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0" name="Google Shape;260;g33d16e57a75_0_321"/>
          <p:cNvSpPr/>
          <p:nvPr/>
        </p:nvSpPr>
        <p:spPr>
          <a:xfrm>
            <a:off x="2032128" y="1652292"/>
            <a:ext cx="4525460" cy="4524671"/>
          </a:xfrm>
          <a:custGeom>
            <a:rect b="b" l="l" r="r" t="t"/>
            <a:pathLst>
              <a:path extrusionOk="0" h="120361" w="120382">
                <a:moveTo>
                  <a:pt x="60191" y="0"/>
                </a:moveTo>
                <a:cubicBezTo>
                  <a:pt x="26937" y="0"/>
                  <a:pt x="0" y="26916"/>
                  <a:pt x="0" y="60170"/>
                </a:cubicBezTo>
                <a:cubicBezTo>
                  <a:pt x="0" y="93423"/>
                  <a:pt x="26937" y="120361"/>
                  <a:pt x="60191" y="120361"/>
                </a:cubicBezTo>
                <a:cubicBezTo>
                  <a:pt x="93445" y="120361"/>
                  <a:pt x="120382" y="93423"/>
                  <a:pt x="120382" y="60170"/>
                </a:cubicBezTo>
                <a:cubicBezTo>
                  <a:pt x="120382" y="26916"/>
                  <a:pt x="93445" y="0"/>
                  <a:pt x="60191" y="0"/>
                </a:cubicBezTo>
                <a:close/>
              </a:path>
            </a:pathLst>
          </a:custGeom>
          <a:solidFill>
            <a:srgbClr val="F5DC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Roboto Medium"/>
              <a:ea typeface="Roboto Medium"/>
              <a:cs typeface="Roboto Medium"/>
              <a:sym typeface="Roboto Medium"/>
            </a:endParaRPr>
          </a:p>
        </p:txBody>
      </p:sp>
      <p:sp>
        <p:nvSpPr>
          <p:cNvPr id="261" name="Google Shape;261;g33d16e57a75_0_321"/>
          <p:cNvSpPr/>
          <p:nvPr>
            <p:ph idx="2" type="pic"/>
          </p:nvPr>
        </p:nvSpPr>
        <p:spPr>
          <a:xfrm>
            <a:off x="838200" y="2980154"/>
            <a:ext cx="1390500" cy="2983200"/>
          </a:xfrm>
          <a:prstGeom prst="roundRect">
            <a:avLst>
              <a:gd fmla="val 14228" name="adj"/>
            </a:avLst>
          </a:prstGeom>
          <a:noFill/>
          <a:ln>
            <a:noFill/>
          </a:ln>
        </p:spPr>
      </p:sp>
      <p:sp>
        <p:nvSpPr>
          <p:cNvPr id="262" name="Google Shape;262;g33d16e57a75_0_321"/>
          <p:cNvSpPr/>
          <p:nvPr>
            <p:ph idx="3" type="pic"/>
          </p:nvPr>
        </p:nvSpPr>
        <p:spPr>
          <a:xfrm>
            <a:off x="2723957" y="1932444"/>
            <a:ext cx="5926200" cy="4031100"/>
          </a:xfrm>
          <a:prstGeom prst="rect">
            <a:avLst/>
          </a:prstGeom>
          <a:noFill/>
          <a:ln>
            <a:noFill/>
          </a:ln>
        </p:spPr>
      </p:sp>
      <p:sp>
        <p:nvSpPr>
          <p:cNvPr id="263" name="Google Shape;263;g33d16e57a75_0_321"/>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4" name="Google Shape;264;g33d16e57a75_0_321"/>
          <p:cNvSpPr txBox="1"/>
          <p:nvPr>
            <p:ph idx="4" type="body"/>
          </p:nvPr>
        </p:nvSpPr>
        <p:spPr>
          <a:xfrm>
            <a:off x="830663" y="14287"/>
            <a:ext cx="2523600" cy="500100"/>
          </a:xfrm>
          <a:prstGeom prst="rect">
            <a:avLst/>
          </a:prstGeom>
          <a:noFill/>
          <a:ln>
            <a:noFill/>
          </a:ln>
        </p:spPr>
        <p:txBody>
          <a:bodyPr anchorCtr="0" anchor="ctr" bIns="0" lIns="91425" spcFirstLastPara="1" rIns="0" wrap="square" tIns="0">
            <a:noAutofit/>
          </a:bodyPr>
          <a:lstStyle>
            <a:lvl1pPr indent="-330200" lvl="0" marL="457200" marR="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65" name="Google Shape;265;g33d16e57a75_0_321"/>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66" name="Google Shape;266;g33d16e57a75_0_321"/>
          <p:cNvSpPr txBox="1"/>
          <p:nvPr>
            <p:ph idx="5"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67" name="Google Shape;267;g33d16e57a75_0_321"/>
          <p:cNvSpPr txBox="1"/>
          <p:nvPr>
            <p:ph idx="6"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Layout">
  <p:cSld name="Table Layout">
    <p:spTree>
      <p:nvGrpSpPr>
        <p:cNvPr id="268" name="Shape 268"/>
        <p:cNvGrpSpPr/>
        <p:nvPr/>
      </p:nvGrpSpPr>
      <p:grpSpPr>
        <a:xfrm>
          <a:off x="0" y="0"/>
          <a:ext cx="0" cy="0"/>
          <a:chOff x="0" y="0"/>
          <a:chExt cx="0" cy="0"/>
        </a:xfrm>
      </p:grpSpPr>
      <p:sp>
        <p:nvSpPr>
          <p:cNvPr id="269" name="Google Shape;269;g33d16e57a75_0_331"/>
          <p:cNvSpPr/>
          <p:nvPr/>
        </p:nvSpPr>
        <p:spPr>
          <a:xfrm>
            <a:off x="-569145" y="-733833"/>
            <a:ext cx="4525460" cy="4524671"/>
          </a:xfrm>
          <a:custGeom>
            <a:rect b="b" l="l" r="r" t="t"/>
            <a:pathLst>
              <a:path extrusionOk="0" h="120361" w="120382">
                <a:moveTo>
                  <a:pt x="60191" y="0"/>
                </a:moveTo>
                <a:cubicBezTo>
                  <a:pt x="26937" y="0"/>
                  <a:pt x="0" y="26916"/>
                  <a:pt x="0" y="60170"/>
                </a:cubicBezTo>
                <a:cubicBezTo>
                  <a:pt x="0" y="93423"/>
                  <a:pt x="26937" y="120361"/>
                  <a:pt x="60191" y="120361"/>
                </a:cubicBezTo>
                <a:cubicBezTo>
                  <a:pt x="93445" y="120361"/>
                  <a:pt x="120382" y="93423"/>
                  <a:pt x="120382" y="60170"/>
                </a:cubicBezTo>
                <a:cubicBezTo>
                  <a:pt x="120382" y="26916"/>
                  <a:pt x="93445" y="0"/>
                  <a:pt x="601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Roboto Medium"/>
              <a:ea typeface="Roboto Medium"/>
              <a:cs typeface="Roboto Medium"/>
              <a:sym typeface="Roboto Medium"/>
            </a:endParaRPr>
          </a:p>
        </p:txBody>
      </p:sp>
      <p:sp>
        <p:nvSpPr>
          <p:cNvPr id="270" name="Google Shape;270;g33d16e57a75_0_331"/>
          <p:cNvSpPr/>
          <p:nvPr>
            <p:ph idx="2" type="tbl"/>
          </p:nvPr>
        </p:nvSpPr>
        <p:spPr>
          <a:xfrm>
            <a:off x="1081439" y="1690687"/>
            <a:ext cx="10029000" cy="4802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71" name="Google Shape;271;g33d16e57a75_0_331"/>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2" name="Google Shape;272;g33d16e57a75_0_331"/>
          <p:cNvSpPr txBox="1"/>
          <p:nvPr>
            <p:ph idx="1" type="body"/>
          </p:nvPr>
        </p:nvSpPr>
        <p:spPr>
          <a:xfrm>
            <a:off x="830663" y="14287"/>
            <a:ext cx="2523600" cy="500100"/>
          </a:xfrm>
          <a:prstGeom prst="rect">
            <a:avLst/>
          </a:prstGeom>
          <a:noFill/>
          <a:ln>
            <a:noFill/>
          </a:ln>
        </p:spPr>
        <p:txBody>
          <a:bodyPr anchorCtr="0" anchor="ctr" bIns="0" lIns="91425" spcFirstLastPara="1" rIns="0" wrap="square" tIns="0">
            <a:noAutofit/>
          </a:bodyPr>
          <a:lstStyle>
            <a:lvl1pPr indent="-330200" lvl="0" marL="457200" marR="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73" name="Google Shape;273;g33d16e57a75_0_331"/>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74" name="Google Shape;274;g33d16e57a75_0_331"/>
          <p:cNvSpPr txBox="1"/>
          <p:nvPr>
            <p:ph idx="3"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75" name="Google Shape;275;g33d16e57a75_0_331"/>
          <p:cNvSpPr txBox="1"/>
          <p:nvPr>
            <p:ph idx="4"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76" name="Shape 276"/>
        <p:cNvGrpSpPr/>
        <p:nvPr/>
      </p:nvGrpSpPr>
      <p:grpSpPr>
        <a:xfrm>
          <a:off x="0" y="0"/>
          <a:ext cx="0" cy="0"/>
          <a:chOff x="0" y="0"/>
          <a:chExt cx="0" cy="0"/>
        </a:xfrm>
      </p:grpSpPr>
      <p:sp>
        <p:nvSpPr>
          <p:cNvPr id="277" name="Google Shape;277;g33d16e57a75_0_339"/>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8" name="Google Shape;278;g33d16e57a75_0_339"/>
          <p:cNvSpPr txBox="1"/>
          <p:nvPr>
            <p:ph idx="1" type="body"/>
          </p:nvPr>
        </p:nvSpPr>
        <p:spPr>
          <a:xfrm>
            <a:off x="826625" y="2347913"/>
            <a:ext cx="3108300" cy="3554400"/>
          </a:xfrm>
          <a:prstGeom prst="rect">
            <a:avLst/>
          </a:prstGeom>
          <a:noFill/>
          <a:ln>
            <a:noFill/>
          </a:ln>
        </p:spPr>
        <p:txBody>
          <a:bodyPr anchorCtr="0" anchor="t" bIns="45700" lIns="91425" spcFirstLastPara="1" rIns="91425" wrap="square" tIns="45700">
            <a:noAutofit/>
          </a:bodyPr>
          <a:lstStyle>
            <a:lvl1pPr indent="-368300" lvl="0" marL="457200" marR="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279" name="Google Shape;279;g33d16e57a75_0_339"/>
          <p:cNvSpPr txBox="1"/>
          <p:nvPr>
            <p:ph idx="2" type="body"/>
          </p:nvPr>
        </p:nvSpPr>
        <p:spPr>
          <a:xfrm>
            <a:off x="4541837" y="2347913"/>
            <a:ext cx="3108300" cy="3554400"/>
          </a:xfrm>
          <a:prstGeom prst="rect">
            <a:avLst/>
          </a:prstGeom>
          <a:noFill/>
          <a:ln>
            <a:noFill/>
          </a:ln>
        </p:spPr>
        <p:txBody>
          <a:bodyPr anchorCtr="0" anchor="t" bIns="45700" lIns="91425" spcFirstLastPara="1" rIns="91425" wrap="square" tIns="45700">
            <a:noAutofit/>
          </a:bodyPr>
          <a:lstStyle>
            <a:lvl1pPr indent="-368300" lvl="0" marL="457200" marR="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280" name="Google Shape;280;g33d16e57a75_0_339"/>
          <p:cNvSpPr txBox="1"/>
          <p:nvPr>
            <p:ph idx="3" type="body"/>
          </p:nvPr>
        </p:nvSpPr>
        <p:spPr>
          <a:xfrm>
            <a:off x="8245475" y="2347913"/>
            <a:ext cx="3108300" cy="3554400"/>
          </a:xfrm>
          <a:prstGeom prst="rect">
            <a:avLst/>
          </a:prstGeom>
          <a:noFill/>
          <a:ln>
            <a:noFill/>
          </a:ln>
        </p:spPr>
        <p:txBody>
          <a:bodyPr anchorCtr="0" anchor="t" bIns="45700" lIns="91425" spcFirstLastPara="1" rIns="91425" wrap="square" tIns="45700">
            <a:noAutofit/>
          </a:bodyPr>
          <a:lstStyle>
            <a:lvl1pPr indent="-368300" lvl="0" marL="457200" marR="0" algn="l">
              <a:lnSpc>
                <a:spcPct val="90000"/>
              </a:lnSpc>
              <a:spcBef>
                <a:spcPts val="10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algn="l">
              <a:lnSpc>
                <a:spcPct val="90000"/>
              </a:lnSpc>
              <a:spcBef>
                <a:spcPts val="50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281" name="Google Shape;281;g33d16e57a75_0_339"/>
          <p:cNvSpPr txBox="1"/>
          <p:nvPr>
            <p:ph idx="4" type="body"/>
          </p:nvPr>
        </p:nvSpPr>
        <p:spPr>
          <a:xfrm>
            <a:off x="826625" y="1804988"/>
            <a:ext cx="3120000" cy="5430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2"/>
              </a:buClr>
              <a:buSzPts val="2400"/>
              <a:buFont typeface="Roboto Medium"/>
              <a:buNone/>
              <a:defRPr b="0" i="0" sz="2400" u="none" cap="none" strike="noStrike">
                <a:solidFill>
                  <a:schemeClr val="lt2"/>
                </a:solidFill>
                <a:latin typeface="Roboto Medium"/>
                <a:ea typeface="Roboto Medium"/>
                <a:cs typeface="Roboto Medium"/>
                <a:sym typeface="Roboto Medium"/>
              </a:defRPr>
            </a:lvl1pPr>
            <a:lvl2pPr indent="-381000" lvl="1" marL="9144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6pPr>
            <a:lvl7pPr indent="-381000" lvl="6" marL="32004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7pPr>
            <a:lvl8pPr indent="-381000" lvl="7" marL="36576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8pPr>
            <a:lvl9pPr indent="-381000" lvl="8" marL="41148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9pPr>
          </a:lstStyle>
          <a:p/>
        </p:txBody>
      </p:sp>
      <p:sp>
        <p:nvSpPr>
          <p:cNvPr id="282" name="Google Shape;282;g33d16e57a75_0_339"/>
          <p:cNvSpPr txBox="1"/>
          <p:nvPr>
            <p:ph idx="5" type="body"/>
          </p:nvPr>
        </p:nvSpPr>
        <p:spPr>
          <a:xfrm>
            <a:off x="4541838" y="1804988"/>
            <a:ext cx="3120000" cy="5430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2"/>
              </a:buClr>
              <a:buSzPts val="2400"/>
              <a:buFont typeface="Roboto Medium"/>
              <a:buNone/>
              <a:defRPr b="0" i="0" sz="2400" u="none" cap="none" strike="noStrike">
                <a:solidFill>
                  <a:schemeClr val="lt2"/>
                </a:solidFill>
                <a:latin typeface="Roboto Medium"/>
                <a:ea typeface="Roboto Medium"/>
                <a:cs typeface="Roboto Medium"/>
                <a:sym typeface="Roboto Medium"/>
              </a:defRPr>
            </a:lvl1pPr>
            <a:lvl2pPr indent="-381000" lvl="1" marL="9144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6pPr>
            <a:lvl7pPr indent="-381000" lvl="6" marL="3200400" marR="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7pPr>
            <a:lvl8pPr indent="-381000" lvl="7" marL="3657600" marR="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8pPr>
            <a:lvl9pPr indent="-381000" lvl="8" marL="4114800" marR="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9pPr>
          </a:lstStyle>
          <a:p/>
        </p:txBody>
      </p:sp>
      <p:sp>
        <p:nvSpPr>
          <p:cNvPr id="283" name="Google Shape;283;g33d16e57a75_0_339"/>
          <p:cNvSpPr txBox="1"/>
          <p:nvPr>
            <p:ph idx="6" type="body"/>
          </p:nvPr>
        </p:nvSpPr>
        <p:spPr>
          <a:xfrm>
            <a:off x="8245032" y="1799744"/>
            <a:ext cx="3120000" cy="5430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2"/>
              </a:buClr>
              <a:buSzPts val="2400"/>
              <a:buFont typeface="Roboto Medium"/>
              <a:buNone/>
              <a:defRPr b="0" i="0" sz="2400" u="none" cap="none" strike="noStrike">
                <a:solidFill>
                  <a:schemeClr val="lt2"/>
                </a:solidFill>
                <a:latin typeface="Roboto Medium"/>
                <a:ea typeface="Roboto Medium"/>
                <a:cs typeface="Roboto Medium"/>
                <a:sym typeface="Roboto Medium"/>
              </a:defRPr>
            </a:lvl1pPr>
            <a:lvl2pPr indent="-381000" lvl="1" marL="9144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algn="l">
              <a:lnSpc>
                <a:spcPct val="90000"/>
              </a:lnSpc>
              <a:spcBef>
                <a:spcPts val="50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6pPr>
            <a:lvl7pPr indent="-381000" lvl="6" marL="3200400" marR="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7pPr>
            <a:lvl8pPr indent="-381000" lvl="7" marL="3657600" marR="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8pPr>
            <a:lvl9pPr indent="-381000" lvl="8" marL="4114800" marR="0" algn="l">
              <a:lnSpc>
                <a:spcPct val="90000"/>
              </a:lnSpc>
              <a:spcBef>
                <a:spcPts val="500"/>
              </a:spcBef>
              <a:spcAft>
                <a:spcPts val="0"/>
              </a:spcAft>
              <a:buClr>
                <a:schemeClr val="dk1"/>
              </a:buClr>
              <a:buSzPts val="2400"/>
              <a:buFont typeface="Roboto Medium"/>
              <a:buChar char="•"/>
              <a:defRPr b="0" i="0" sz="2400" u="none" cap="none" strike="noStrike">
                <a:solidFill>
                  <a:schemeClr val="dk1"/>
                </a:solidFill>
                <a:latin typeface="Roboto Medium"/>
                <a:ea typeface="Roboto Medium"/>
                <a:cs typeface="Roboto Medium"/>
                <a:sym typeface="Roboto Medium"/>
              </a:defRPr>
            </a:lvl9pPr>
          </a:lstStyle>
          <a:p/>
        </p:txBody>
      </p:sp>
      <p:pic>
        <p:nvPicPr>
          <p:cNvPr id="284" name="Google Shape;284;g33d16e57a75_0_339"/>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285" name="Google Shape;285;g33d16e57a75_0_339"/>
          <p:cNvSpPr txBox="1"/>
          <p:nvPr>
            <p:ph idx="7" type="subTitle"/>
          </p:nvPr>
        </p:nvSpPr>
        <p:spPr>
          <a:xfrm>
            <a:off x="826625" y="155449"/>
            <a:ext cx="6174300" cy="543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86" name="Google Shape;286;g33d16e57a75_0_339"/>
          <p:cNvSpPr txBox="1"/>
          <p:nvPr>
            <p:ph idx="8"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 picture with sun">
  <p:cSld name="2/3 picture with sun">
    <p:spTree>
      <p:nvGrpSpPr>
        <p:cNvPr id="287" name="Shape 287"/>
        <p:cNvGrpSpPr/>
        <p:nvPr/>
      </p:nvGrpSpPr>
      <p:grpSpPr>
        <a:xfrm>
          <a:off x="0" y="0"/>
          <a:ext cx="0" cy="0"/>
          <a:chOff x="0" y="0"/>
          <a:chExt cx="0" cy="0"/>
        </a:xfrm>
      </p:grpSpPr>
      <p:sp>
        <p:nvSpPr>
          <p:cNvPr id="288" name="Google Shape;288;g33d16e57a75_0_350"/>
          <p:cNvSpPr/>
          <p:nvPr/>
        </p:nvSpPr>
        <p:spPr>
          <a:xfrm flipH="1">
            <a:off x="-22370" y="-9526"/>
            <a:ext cx="12223494" cy="3667140"/>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9" name="Google Shape;289;g33d16e57a75_0_350"/>
          <p:cNvSpPr/>
          <p:nvPr/>
        </p:nvSpPr>
        <p:spPr>
          <a:xfrm rot="10800000">
            <a:off x="-22367" y="478351"/>
            <a:ext cx="12214366" cy="4085932"/>
          </a:xfrm>
          <a:custGeom>
            <a:rect b="b" l="l" r="r" t="t"/>
            <a:pathLst>
              <a:path extrusionOk="0" h="4085932" w="12214366">
                <a:moveTo>
                  <a:pt x="10377622" y="4085932"/>
                </a:moveTo>
                <a:cubicBezTo>
                  <a:pt x="6354146" y="4085932"/>
                  <a:pt x="2735381" y="3125665"/>
                  <a:pt x="226852" y="1596124"/>
                </a:cubicBezTo>
                <a:lnTo>
                  <a:pt x="0" y="1450991"/>
                </a:lnTo>
                <a:lnTo>
                  <a:pt x="0" y="0"/>
                </a:lnTo>
                <a:lnTo>
                  <a:pt x="12214366" y="0"/>
                </a:lnTo>
                <a:lnTo>
                  <a:pt x="12214366" y="4015611"/>
                </a:lnTo>
                <a:lnTo>
                  <a:pt x="11866076" y="4041683"/>
                </a:lnTo>
                <a:cubicBezTo>
                  <a:pt x="11377166" y="4070928"/>
                  <a:pt x="10880557" y="4085932"/>
                  <a:pt x="10377622" y="408593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Roboto Medium"/>
              <a:ea typeface="Roboto Medium"/>
              <a:cs typeface="Roboto Medium"/>
              <a:sym typeface="Roboto Medium"/>
            </a:endParaRPr>
          </a:p>
        </p:txBody>
      </p:sp>
      <p:sp>
        <p:nvSpPr>
          <p:cNvPr id="290" name="Google Shape;290;g33d16e57a75_0_350"/>
          <p:cNvSpPr/>
          <p:nvPr/>
        </p:nvSpPr>
        <p:spPr>
          <a:xfrm>
            <a:off x="-1" y="4523738"/>
            <a:ext cx="12192000" cy="2334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rimson Pro Medium"/>
              <a:ea typeface="Crimson Pro Medium"/>
              <a:cs typeface="Crimson Pro Medium"/>
              <a:sym typeface="Crimson Pro Medium"/>
            </a:endParaRPr>
          </a:p>
        </p:txBody>
      </p:sp>
      <p:sp>
        <p:nvSpPr>
          <p:cNvPr id="291" name="Google Shape;291;g33d16e57a75_0_350"/>
          <p:cNvSpPr/>
          <p:nvPr>
            <p:ph idx="2" type="pic"/>
          </p:nvPr>
        </p:nvSpPr>
        <p:spPr>
          <a:xfrm>
            <a:off x="5183188" y="987425"/>
            <a:ext cx="6172200" cy="4873500"/>
          </a:xfrm>
          <a:prstGeom prst="rect">
            <a:avLst/>
          </a:prstGeom>
          <a:noFill/>
          <a:ln>
            <a:noFill/>
          </a:ln>
        </p:spPr>
      </p:sp>
      <p:sp>
        <p:nvSpPr>
          <p:cNvPr id="292" name="Google Shape;292;g33d16e57a75_0_350"/>
          <p:cNvSpPr txBox="1"/>
          <p:nvPr>
            <p:ph idx="1" type="body"/>
          </p:nvPr>
        </p:nvSpPr>
        <p:spPr>
          <a:xfrm>
            <a:off x="826909" y="2057400"/>
            <a:ext cx="3932100" cy="3811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Roboto Medium"/>
                <a:ea typeface="Roboto Medium"/>
                <a:cs typeface="Roboto Medium"/>
                <a:sym typeface="Roboto Medium"/>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293" name="Google Shape;293;g33d16e57a75_0_350"/>
          <p:cNvSpPr txBox="1"/>
          <p:nvPr>
            <p:ph idx="3" type="body"/>
          </p:nvPr>
        </p:nvSpPr>
        <p:spPr>
          <a:xfrm>
            <a:off x="830663" y="14287"/>
            <a:ext cx="2523600" cy="500100"/>
          </a:xfrm>
          <a:prstGeom prst="rect">
            <a:avLst/>
          </a:prstGeom>
          <a:noFill/>
          <a:ln>
            <a:noFill/>
          </a:ln>
        </p:spPr>
        <p:txBody>
          <a:bodyPr anchorCtr="0" anchor="ctr" bIns="0" lIns="91425" spcFirstLastPara="1" rIns="0" wrap="square" tIns="0">
            <a:noAutofit/>
          </a:bodyPr>
          <a:lstStyle>
            <a:lvl1pPr indent="-330200" lvl="0" marL="457200" marR="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94" name="Google Shape;294;g33d16e57a75_0_350"/>
          <p:cNvSpPr txBox="1"/>
          <p:nvPr>
            <p:ph idx="4"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95" name="Google Shape;295;g33d16e57a75_0_350"/>
          <p:cNvSpPr txBox="1"/>
          <p:nvPr>
            <p:ph idx="5" type="subTitle"/>
          </p:nvPr>
        </p:nvSpPr>
        <p:spPr>
          <a:xfrm>
            <a:off x="822950" y="634000"/>
            <a:ext cx="3932400" cy="1891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3600"/>
              <a:buFont typeface="Nunito"/>
              <a:buNone/>
              <a:defRPr b="1" i="0" sz="3600" u="none" cap="none" strike="noStrike">
                <a:solidFill>
                  <a:schemeClr val="dk1"/>
                </a:solidFill>
                <a:latin typeface="Nunito"/>
                <a:ea typeface="Nunito"/>
                <a:cs typeface="Nunito"/>
                <a:sym typeface="Nunito"/>
              </a:defRPr>
            </a:lvl1pPr>
            <a:lvl2pPr lvl="1" marR="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2pPr>
            <a:lvl3pPr lvl="2" marR="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3pPr>
            <a:lvl4pPr lvl="3" marR="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4pPr>
            <a:lvl5pPr lvl="4" marR="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5pPr>
            <a:lvl6pPr lvl="5" marR="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6pPr>
            <a:lvl7pPr lvl="6" marR="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7pPr>
            <a:lvl8pPr lvl="7" marR="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8pPr>
            <a:lvl9pPr lvl="8" marR="0" algn="l">
              <a:lnSpc>
                <a:spcPct val="100000"/>
              </a:lnSpc>
              <a:spcBef>
                <a:spcPts val="0"/>
              </a:spcBef>
              <a:spcAft>
                <a:spcPts val="0"/>
              </a:spcAft>
              <a:buClr>
                <a:schemeClr val="dk1"/>
              </a:buClr>
              <a:buSzPts val="1400"/>
              <a:buFont typeface="Nunito"/>
              <a:buNone/>
              <a:defRPr b="1" i="0" sz="1400" u="none" cap="none" strike="noStrike">
                <a:solidFill>
                  <a:schemeClr val="dk1"/>
                </a:solidFill>
                <a:latin typeface="Nunito"/>
                <a:ea typeface="Nunito"/>
                <a:cs typeface="Nunito"/>
                <a:sym typeface="Nunito"/>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p:cSld name="CUSTOM">
    <p:spTree>
      <p:nvGrpSpPr>
        <p:cNvPr id="296" name="Shape 296"/>
        <p:cNvGrpSpPr/>
        <p:nvPr/>
      </p:nvGrpSpPr>
      <p:grpSpPr>
        <a:xfrm>
          <a:off x="0" y="0"/>
          <a:ext cx="0" cy="0"/>
          <a:chOff x="0" y="0"/>
          <a:chExt cx="0" cy="0"/>
        </a:xfrm>
      </p:grpSpPr>
      <p:sp>
        <p:nvSpPr>
          <p:cNvPr id="297" name="Google Shape;297;g33d16e57a75_0_359"/>
          <p:cNvSpPr txBox="1"/>
          <p:nvPr>
            <p:ph idx="1" type="subTitle"/>
          </p:nvPr>
        </p:nvSpPr>
        <p:spPr>
          <a:xfrm>
            <a:off x="826625" y="155449"/>
            <a:ext cx="6174300" cy="486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298" name="Google Shape;298;g33d16e57a75_0_359"/>
          <p:cNvSpPr txBox="1"/>
          <p:nvPr>
            <p:ph idx="2"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
        <p:nvSpPr>
          <p:cNvPr id="299" name="Google Shape;299;g33d16e57a75_0_359"/>
          <p:cNvSpPr txBox="1"/>
          <p:nvPr>
            <p:ph idx="3" type="body"/>
          </p:nvPr>
        </p:nvSpPr>
        <p:spPr>
          <a:xfrm>
            <a:off x="936275" y="1836100"/>
            <a:ext cx="4644600" cy="486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1pPr>
            <a:lvl2pPr indent="-381000" lvl="1" marL="9144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6pPr>
            <a:lvl7pPr indent="-381000" lvl="6" marL="32004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7pPr>
            <a:lvl8pPr indent="-381000" lvl="7" marL="36576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8pPr>
            <a:lvl9pPr indent="-381000" lvl="8" marL="41148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9pPr>
          </a:lstStyle>
          <a:p/>
        </p:txBody>
      </p:sp>
      <p:sp>
        <p:nvSpPr>
          <p:cNvPr id="300" name="Google Shape;300;g33d16e57a75_0_359"/>
          <p:cNvSpPr txBox="1"/>
          <p:nvPr>
            <p:ph idx="4" type="body"/>
          </p:nvPr>
        </p:nvSpPr>
        <p:spPr>
          <a:xfrm>
            <a:off x="6783400" y="1836100"/>
            <a:ext cx="4644600" cy="486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1pPr>
            <a:lvl2pPr indent="-381000" lvl="1" marL="9144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6pPr>
            <a:lvl7pPr indent="-381000" lvl="6" marL="32004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7pPr>
            <a:lvl8pPr indent="-381000" lvl="7" marL="36576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8pPr>
            <a:lvl9pPr indent="-381000" lvl="8" marL="4114800" marR="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9pPr>
          </a:lstStyle>
          <a:p/>
        </p:txBody>
      </p:sp>
      <p:sp>
        <p:nvSpPr>
          <p:cNvPr id="301" name="Google Shape;301;g33d16e57a75_0_359"/>
          <p:cNvSpPr txBox="1"/>
          <p:nvPr>
            <p:ph idx="5" type="body"/>
          </p:nvPr>
        </p:nvSpPr>
        <p:spPr>
          <a:xfrm>
            <a:off x="936275" y="2808850"/>
            <a:ext cx="4012800" cy="2979000"/>
          </a:xfrm>
          <a:prstGeom prst="rect">
            <a:avLst/>
          </a:prstGeom>
          <a:noFill/>
          <a:ln>
            <a:noFill/>
          </a:ln>
        </p:spPr>
        <p:txBody>
          <a:bodyPr anchorCtr="0" anchor="t" bIns="91425" lIns="91425" spcFirstLastPara="1" rIns="91425" wrap="square" tIns="91425">
            <a:noAutofit/>
          </a:bodyPr>
          <a:lstStyle>
            <a:lvl1pPr indent="-368300" lvl="0" marL="4572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302" name="Google Shape;302;g33d16e57a75_0_359"/>
          <p:cNvSpPr txBox="1"/>
          <p:nvPr>
            <p:ph idx="6" type="body"/>
          </p:nvPr>
        </p:nvSpPr>
        <p:spPr>
          <a:xfrm>
            <a:off x="6783400" y="2808850"/>
            <a:ext cx="4012800" cy="2979000"/>
          </a:xfrm>
          <a:prstGeom prst="rect">
            <a:avLst/>
          </a:prstGeom>
          <a:noFill/>
          <a:ln>
            <a:noFill/>
          </a:ln>
        </p:spPr>
        <p:txBody>
          <a:bodyPr anchorCtr="0" anchor="t" bIns="91425" lIns="91425" spcFirstLastPara="1" rIns="91425" wrap="square" tIns="91425">
            <a:noAutofit/>
          </a:bodyPr>
          <a:lstStyle>
            <a:lvl1pPr indent="-368300" lvl="0" marL="4572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 name="Shape 36"/>
        <p:cNvGrpSpPr/>
        <p:nvPr/>
      </p:nvGrpSpPr>
      <p:grpSpPr>
        <a:xfrm>
          <a:off x="0" y="0"/>
          <a:ext cx="0" cy="0"/>
          <a:chOff x="0" y="0"/>
          <a:chExt cx="0" cy="0"/>
        </a:xfrm>
      </p:grpSpPr>
      <p:sp>
        <p:nvSpPr>
          <p:cNvPr id="37" name="Google Shape;37;p69"/>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 name="Google Shape;38;p69"/>
          <p:cNvSpPr txBox="1"/>
          <p:nvPr>
            <p:ph idx="1" type="body"/>
          </p:nvPr>
        </p:nvSpPr>
        <p:spPr>
          <a:xfrm>
            <a:off x="830663" y="123959"/>
            <a:ext cx="2523749" cy="280718"/>
          </a:xfrm>
          <a:prstGeom prst="rect">
            <a:avLst/>
          </a:prstGeom>
          <a:noFill/>
          <a:ln>
            <a:noFill/>
          </a:ln>
        </p:spPr>
        <p:txBody>
          <a:bodyPr anchorCtr="0" anchor="ctr" bIns="0" lIns="91425" spcFirstLastPara="1" rIns="0" wrap="square" tIns="0">
            <a:spAutoFit/>
          </a:bodyPr>
          <a:lstStyle>
            <a:lvl1pPr indent="-330200" lvl="0" marL="457200" marR="0" rtl="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39" name="Google Shape;39;p69"/>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40" name="Google Shape;40;p69"/>
          <p:cNvSpPr txBox="1"/>
          <p:nvPr>
            <p:ph idx="2"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41" name="Google Shape;41;p69"/>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Section Divider">
    <p:spTree>
      <p:nvGrpSpPr>
        <p:cNvPr id="303" name="Shape 303"/>
        <p:cNvGrpSpPr/>
        <p:nvPr/>
      </p:nvGrpSpPr>
      <p:grpSpPr>
        <a:xfrm>
          <a:off x="0" y="0"/>
          <a:ext cx="0" cy="0"/>
          <a:chOff x="0" y="0"/>
          <a:chExt cx="0" cy="0"/>
        </a:xfrm>
      </p:grpSpPr>
      <p:pic>
        <p:nvPicPr>
          <p:cNvPr descr="A close-up of a black screen&#10;&#10;Description automatically generated" id="304" name="Google Shape;304;g33d16e57a75_0_366"/>
          <p:cNvPicPr preferRelativeResize="0"/>
          <p:nvPr/>
        </p:nvPicPr>
        <p:blipFill rotWithShape="1">
          <a:blip r:embed="rId2">
            <a:alphaModFix/>
          </a:blip>
          <a:srcRect b="0" l="0" r="0" t="0"/>
          <a:stretch/>
        </p:blipFill>
        <p:spPr>
          <a:xfrm>
            <a:off x="5230323" y="-1"/>
            <a:ext cx="4335708" cy="7264013"/>
          </a:xfrm>
          <a:prstGeom prst="rect">
            <a:avLst/>
          </a:prstGeom>
          <a:noFill/>
          <a:ln>
            <a:noFill/>
          </a:ln>
        </p:spPr>
      </p:pic>
      <p:sp>
        <p:nvSpPr>
          <p:cNvPr id="305" name="Google Shape;305;g33d16e57a75_0_366"/>
          <p:cNvSpPr/>
          <p:nvPr/>
        </p:nvSpPr>
        <p:spPr>
          <a:xfrm>
            <a:off x="1155629" y="292261"/>
            <a:ext cx="6273664" cy="6273664"/>
          </a:xfrm>
          <a:custGeom>
            <a:rect b="b" l="l" r="r" t="t"/>
            <a:pathLst>
              <a:path extrusionOk="0" h="6894136" w="6894136">
                <a:moveTo>
                  <a:pt x="3447068" y="0"/>
                </a:moveTo>
                <a:cubicBezTo>
                  <a:pt x="5350831" y="0"/>
                  <a:pt x="6894136" y="1543305"/>
                  <a:pt x="6894136" y="3447068"/>
                </a:cubicBezTo>
                <a:cubicBezTo>
                  <a:pt x="6894136" y="5350831"/>
                  <a:pt x="5350831" y="6894136"/>
                  <a:pt x="3447068" y="6894136"/>
                </a:cubicBezTo>
                <a:cubicBezTo>
                  <a:pt x="1543305" y="6894136"/>
                  <a:pt x="0" y="5350831"/>
                  <a:pt x="0" y="3447068"/>
                </a:cubicBezTo>
                <a:cubicBezTo>
                  <a:pt x="0" y="1543305"/>
                  <a:pt x="1543305" y="0"/>
                  <a:pt x="3447068" y="0"/>
                </a:cubicBezTo>
                <a:close/>
              </a:path>
            </a:pathLst>
          </a:custGeom>
          <a:solidFill>
            <a:schemeClr val="dk2"/>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600"/>
              <a:buFont typeface="Play"/>
              <a:buNone/>
            </a:pPr>
            <a:r>
              <a:t/>
            </a:r>
            <a:endParaRPr b="0" i="0" sz="3600" u="none" cap="none" strike="noStrike">
              <a:solidFill>
                <a:schemeClr val="dk1"/>
              </a:solidFill>
              <a:latin typeface="Nunito"/>
              <a:ea typeface="Nunito"/>
              <a:cs typeface="Nunito"/>
              <a:sym typeface="Nunito"/>
            </a:endParaRPr>
          </a:p>
        </p:txBody>
      </p:sp>
      <p:sp>
        <p:nvSpPr>
          <p:cNvPr id="306" name="Google Shape;306;g33d16e57a75_0_366"/>
          <p:cNvSpPr txBox="1"/>
          <p:nvPr>
            <p:ph idx="1" type="body"/>
          </p:nvPr>
        </p:nvSpPr>
        <p:spPr>
          <a:xfrm>
            <a:off x="1124698" y="-13091"/>
            <a:ext cx="6273600" cy="68712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10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1pPr>
            <a:lvl2pPr indent="-228600" lvl="1" marL="914400" marR="0" algn="l">
              <a:lnSpc>
                <a:spcPct val="90000"/>
              </a:lnSpc>
              <a:spcBef>
                <a:spcPts val="5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2pPr>
            <a:lvl3pPr indent="-228600" lvl="2" marL="1371600" marR="0" algn="l">
              <a:lnSpc>
                <a:spcPct val="90000"/>
              </a:lnSpc>
              <a:spcBef>
                <a:spcPts val="5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3pPr>
            <a:lvl4pPr indent="-228600" lvl="3" marL="1828800" marR="0" algn="l">
              <a:lnSpc>
                <a:spcPct val="90000"/>
              </a:lnSpc>
              <a:spcBef>
                <a:spcPts val="5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4pPr>
            <a:lvl5pPr indent="-228600" lvl="4" marL="2286000" marR="0" algn="l">
              <a:lnSpc>
                <a:spcPct val="90000"/>
              </a:lnSpc>
              <a:spcBef>
                <a:spcPts val="500"/>
              </a:spcBef>
              <a:spcAft>
                <a:spcPts val="0"/>
              </a:spcAft>
              <a:buClr>
                <a:schemeClr val="dk1"/>
              </a:buClr>
              <a:buSzPts val="2600"/>
              <a:buFont typeface="Arial"/>
              <a:buNone/>
              <a:defRPr b="0" i="0" sz="2600" u="none" cap="none" strike="noStrike">
                <a:solidFill>
                  <a:schemeClr val="dk1"/>
                </a:solidFill>
                <a:latin typeface="Nunito"/>
                <a:ea typeface="Nunito"/>
                <a:cs typeface="Nunito"/>
                <a:sym typeface="Nunito"/>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07" name="Shape 307"/>
        <p:cNvGrpSpPr/>
        <p:nvPr/>
      </p:nvGrpSpPr>
      <p:grpSpPr>
        <a:xfrm>
          <a:off x="0" y="0"/>
          <a:ext cx="0" cy="0"/>
          <a:chOff x="0" y="0"/>
          <a:chExt cx="0" cy="0"/>
        </a:xfrm>
      </p:grpSpPr>
      <p:sp>
        <p:nvSpPr>
          <p:cNvPr id="308" name="Google Shape;308;g33d16e57a75_0_370"/>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09" name="Google Shape;309;g33d16e57a75_0_370"/>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310" name="Google Shape;310;g33d16e57a75_0_370"/>
          <p:cNvSpPr txBox="1"/>
          <p:nvPr>
            <p:ph idx="1"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311" name="Google Shape;311;g33d16e57a75_0_370"/>
          <p:cNvSpPr txBox="1"/>
          <p:nvPr>
            <p:ph idx="2"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12" name="Shape 312"/>
        <p:cNvGrpSpPr/>
        <p:nvPr/>
      </p:nvGrpSpPr>
      <p:grpSpPr>
        <a:xfrm>
          <a:off x="0" y="0"/>
          <a:ext cx="0" cy="0"/>
          <a:chOff x="0" y="0"/>
          <a:chExt cx="0" cy="0"/>
        </a:xfrm>
      </p:grpSpPr>
      <p:sp>
        <p:nvSpPr>
          <p:cNvPr id="313" name="Google Shape;313;g33d16e57a75_0_375"/>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14" name="Google Shape;314;g33d16e57a75_0_375"/>
          <p:cNvSpPr/>
          <p:nvPr/>
        </p:nvSpPr>
        <p:spPr>
          <a:xfrm>
            <a:off x="3721604" y="1344317"/>
            <a:ext cx="4525460" cy="4524671"/>
          </a:xfrm>
          <a:custGeom>
            <a:rect b="b" l="l" r="r" t="t"/>
            <a:pathLst>
              <a:path extrusionOk="0" h="120361" w="120382">
                <a:moveTo>
                  <a:pt x="60191" y="0"/>
                </a:moveTo>
                <a:cubicBezTo>
                  <a:pt x="26937" y="0"/>
                  <a:pt x="0" y="26916"/>
                  <a:pt x="0" y="60170"/>
                </a:cubicBezTo>
                <a:cubicBezTo>
                  <a:pt x="0" y="93423"/>
                  <a:pt x="26937" y="120361"/>
                  <a:pt x="60191" y="120361"/>
                </a:cubicBezTo>
                <a:cubicBezTo>
                  <a:pt x="93445" y="120361"/>
                  <a:pt x="120382" y="93423"/>
                  <a:pt x="120382" y="60170"/>
                </a:cubicBezTo>
                <a:cubicBezTo>
                  <a:pt x="120382" y="26916"/>
                  <a:pt x="93445" y="0"/>
                  <a:pt x="601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Roboto Medium"/>
              <a:ea typeface="Roboto Medium"/>
              <a:cs typeface="Roboto Medium"/>
              <a:sym typeface="Roboto Medium"/>
            </a:endParaRPr>
          </a:p>
        </p:txBody>
      </p:sp>
      <p:sp>
        <p:nvSpPr>
          <p:cNvPr id="315" name="Google Shape;315;g33d16e57a75_0_375"/>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342900" lvl="0" marL="457200" marR="0" algn="l">
              <a:lnSpc>
                <a:spcPct val="90000"/>
              </a:lnSpc>
              <a:spcBef>
                <a:spcPts val="10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1pPr>
            <a:lvl2pPr indent="-342900" lvl="1" marL="9144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2pPr>
            <a:lvl3pPr indent="-342900" lvl="2" marL="13716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3pPr>
            <a:lvl4pPr indent="-342900" lvl="3" marL="18288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4pPr>
            <a:lvl5pPr indent="-342900" lvl="4" marL="2286000" marR="0" algn="l">
              <a:lnSpc>
                <a:spcPct val="90000"/>
              </a:lnSpc>
              <a:spcBef>
                <a:spcPts val="500"/>
              </a:spcBef>
              <a:spcAft>
                <a:spcPts val="0"/>
              </a:spcAft>
              <a:buClr>
                <a:schemeClr val="lt2"/>
              </a:buClr>
              <a:buSzPts val="1800"/>
              <a:buFont typeface="Arial"/>
              <a:buChar char="•"/>
              <a:defRPr b="0" i="0" sz="1800" u="none" cap="none" strike="noStrike">
                <a:solidFill>
                  <a:schemeClr val="lt2"/>
                </a:solidFill>
                <a:latin typeface="Roboto Medium"/>
                <a:ea typeface="Roboto Medium"/>
                <a:cs typeface="Roboto Medium"/>
                <a:sym typeface="Roboto Medium"/>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6" name="Google Shape;316;g33d16e57a75_0_375"/>
          <p:cNvSpPr txBox="1"/>
          <p:nvPr>
            <p:ph idx="2" type="body"/>
          </p:nvPr>
        </p:nvSpPr>
        <p:spPr>
          <a:xfrm>
            <a:off x="828213" y="2057400"/>
            <a:ext cx="3932100" cy="3811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317" name="Google Shape;317;g33d16e57a75_0_375"/>
          <p:cNvSpPr txBox="1"/>
          <p:nvPr>
            <p:ph idx="3" type="body"/>
          </p:nvPr>
        </p:nvSpPr>
        <p:spPr>
          <a:xfrm>
            <a:off x="830663" y="14287"/>
            <a:ext cx="2523600" cy="500100"/>
          </a:xfrm>
          <a:prstGeom prst="rect">
            <a:avLst/>
          </a:prstGeom>
          <a:noFill/>
          <a:ln>
            <a:noFill/>
          </a:ln>
        </p:spPr>
        <p:txBody>
          <a:bodyPr anchorCtr="0" anchor="ctr" bIns="0" lIns="91425" spcFirstLastPara="1" rIns="0" wrap="square" tIns="0">
            <a:noAutofit/>
          </a:bodyPr>
          <a:lstStyle>
            <a:lvl1pPr indent="-330200" lvl="0" marL="457200" marR="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318" name="Google Shape;318;g33d16e57a75_0_375"/>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319" name="Google Shape;319;g33d16e57a75_0_375"/>
          <p:cNvSpPr txBox="1"/>
          <p:nvPr>
            <p:ph idx="4"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320" name="Google Shape;320;g33d16e57a75_0_375"/>
          <p:cNvSpPr txBox="1"/>
          <p:nvPr>
            <p:ph idx="5"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21" name="Shape 321"/>
        <p:cNvGrpSpPr/>
        <p:nvPr/>
      </p:nvGrpSpPr>
      <p:grpSpPr>
        <a:xfrm>
          <a:off x="0" y="0"/>
          <a:ext cx="0" cy="0"/>
          <a:chOff x="0" y="0"/>
          <a:chExt cx="0" cy="0"/>
        </a:xfrm>
      </p:grpSpPr>
      <p:sp>
        <p:nvSpPr>
          <p:cNvPr id="322" name="Google Shape;322;g33d16e57a75_0_384"/>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3" name="Google Shape;323;g33d16e57a75_0_384"/>
          <p:cNvSpPr txBox="1"/>
          <p:nvPr>
            <p:ph idx="1" type="body"/>
          </p:nvPr>
        </p:nvSpPr>
        <p:spPr>
          <a:xfrm>
            <a:off x="830663" y="14287"/>
            <a:ext cx="2523600" cy="500100"/>
          </a:xfrm>
          <a:prstGeom prst="rect">
            <a:avLst/>
          </a:prstGeom>
          <a:noFill/>
          <a:ln>
            <a:noFill/>
          </a:ln>
        </p:spPr>
        <p:txBody>
          <a:bodyPr anchorCtr="0" anchor="ctr" bIns="0" lIns="91425" spcFirstLastPara="1" rIns="0" wrap="square" tIns="0">
            <a:noAutofit/>
          </a:bodyPr>
          <a:lstStyle>
            <a:lvl1pPr indent="-330200" lvl="0" marL="457200" marR="0" algn="l">
              <a:lnSpc>
                <a:spcPct val="90000"/>
              </a:lnSpc>
              <a:spcBef>
                <a:spcPts val="1000"/>
              </a:spcBef>
              <a:spcAft>
                <a:spcPts val="0"/>
              </a:spcAft>
              <a:buClr>
                <a:schemeClr val="dk2"/>
              </a:buClr>
              <a:buSzPts val="1600"/>
              <a:buFont typeface="Nunito"/>
              <a:buChar char="•"/>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Nunito"/>
              <a:buChar char="•"/>
              <a:defRPr b="1" i="0" sz="2400" u="none" cap="none" strike="noStrike">
                <a:solidFill>
                  <a:schemeClr val="dk1"/>
                </a:solidFill>
                <a:latin typeface="Nunito"/>
                <a:ea typeface="Nunito"/>
                <a:cs typeface="Nunito"/>
                <a:sym typeface="Nunito"/>
              </a:defRPr>
            </a:lvl2pPr>
            <a:lvl3pPr indent="-355600" lvl="2" marL="1371600" marR="0" algn="l">
              <a:lnSpc>
                <a:spcPct val="90000"/>
              </a:lnSpc>
              <a:spcBef>
                <a:spcPts val="500"/>
              </a:spcBef>
              <a:spcAft>
                <a:spcPts val="0"/>
              </a:spcAft>
              <a:buClr>
                <a:schemeClr val="dk1"/>
              </a:buClr>
              <a:buSzPts val="2000"/>
              <a:buFont typeface="Nunito"/>
              <a:buChar char="•"/>
              <a:defRPr b="1" i="0" sz="2000" u="none" cap="none" strike="noStrike">
                <a:solidFill>
                  <a:schemeClr val="dk1"/>
                </a:solidFill>
                <a:latin typeface="Nunito"/>
                <a:ea typeface="Nunito"/>
                <a:cs typeface="Nunito"/>
                <a:sym typeface="Nunito"/>
              </a:defRPr>
            </a:lvl3pPr>
            <a:lvl4pPr indent="-342900" lvl="3" marL="18288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4pPr>
            <a:lvl5pPr indent="-342900" lvl="4" marL="22860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5pPr>
            <a:lvl6pPr indent="-342900" lvl="5" marL="27432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6pPr>
            <a:lvl7pPr indent="-342900" lvl="6" marL="32004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7pPr>
            <a:lvl8pPr indent="-342900" lvl="7" marL="36576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8pPr>
            <a:lvl9pPr indent="-342900" lvl="8" marL="41148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9pPr>
          </a:lstStyle>
          <a:p/>
        </p:txBody>
      </p:sp>
      <p:pic>
        <p:nvPicPr>
          <p:cNvPr id="324" name="Google Shape;324;g33d16e57a75_0_384"/>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325" name="Google Shape;325;g33d16e57a75_0_384"/>
          <p:cNvSpPr txBox="1"/>
          <p:nvPr>
            <p:ph idx="2"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326" name="Google Shape;326;g33d16e57a75_0_384"/>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327" name="Shape 327"/>
        <p:cNvGrpSpPr/>
        <p:nvPr/>
      </p:nvGrpSpPr>
      <p:grpSpPr>
        <a:xfrm>
          <a:off x="0" y="0"/>
          <a:ext cx="0" cy="0"/>
          <a:chOff x="0" y="0"/>
          <a:chExt cx="0" cy="0"/>
        </a:xfrm>
      </p:grpSpPr>
      <p:sp>
        <p:nvSpPr>
          <p:cNvPr id="328" name="Google Shape;328;g33d16e57a75_0_390"/>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9" name="Google Shape;329;g33d16e57a75_0_390"/>
          <p:cNvSpPr txBox="1"/>
          <p:nvPr>
            <p:ph idx="1" type="body"/>
          </p:nvPr>
        </p:nvSpPr>
        <p:spPr>
          <a:xfrm>
            <a:off x="838200" y="1690689"/>
            <a:ext cx="7734300" cy="4486200"/>
          </a:xfrm>
          <a:prstGeom prst="rect">
            <a:avLst/>
          </a:prstGeom>
          <a:noFill/>
          <a:ln>
            <a:noFill/>
          </a:ln>
        </p:spPr>
        <p:txBody>
          <a:bodyPr anchorCtr="0" anchor="t" bIns="45700" lIns="91425" spcFirstLastPara="1" rIns="91425" wrap="square" tIns="45700">
            <a:noAutofit/>
          </a:bodyPr>
          <a:lstStyle>
            <a:lvl1pPr indent="-330200" lvl="0" marL="457200" marR="0" algn="l">
              <a:lnSpc>
                <a:spcPct val="90000"/>
              </a:lnSpc>
              <a:spcBef>
                <a:spcPts val="10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1pPr>
            <a:lvl2pPr indent="-330200" lvl="1" marL="914400" marR="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2pPr>
            <a:lvl3pPr indent="-330200" lvl="2" marL="1371600" marR="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3pPr>
            <a:lvl4pPr indent="-330200" lvl="3" marL="1828800" marR="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4pPr>
            <a:lvl5pPr indent="-330200" lvl="4" marL="2286000" marR="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0" name="Google Shape;330;g33d16e57a75_0_390"/>
          <p:cNvSpPr txBox="1"/>
          <p:nvPr>
            <p:ph idx="2" type="body"/>
          </p:nvPr>
        </p:nvSpPr>
        <p:spPr>
          <a:xfrm>
            <a:off x="830663" y="14287"/>
            <a:ext cx="2523600" cy="500100"/>
          </a:xfrm>
          <a:prstGeom prst="rect">
            <a:avLst/>
          </a:prstGeom>
          <a:noFill/>
          <a:ln>
            <a:noFill/>
          </a:ln>
        </p:spPr>
        <p:txBody>
          <a:bodyPr anchorCtr="0" anchor="ctr" bIns="0" lIns="91425" spcFirstLastPara="1" rIns="0" wrap="square" tIns="0">
            <a:noAutofit/>
          </a:bodyPr>
          <a:lstStyle>
            <a:lvl1pPr indent="-330200" lvl="0" marL="457200" marR="0" algn="l">
              <a:lnSpc>
                <a:spcPct val="90000"/>
              </a:lnSpc>
              <a:spcBef>
                <a:spcPts val="1000"/>
              </a:spcBef>
              <a:spcAft>
                <a:spcPts val="0"/>
              </a:spcAft>
              <a:buClr>
                <a:schemeClr val="dk2"/>
              </a:buClr>
              <a:buSzPts val="1600"/>
              <a:buFont typeface="Arial"/>
              <a:buChar char="•"/>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1" name="Google Shape;331;g33d16e57a75_0_390"/>
          <p:cNvSpPr txBox="1"/>
          <p:nvPr>
            <p:ph idx="3" type="body"/>
          </p:nvPr>
        </p:nvSpPr>
        <p:spPr>
          <a:xfrm>
            <a:off x="8758238" y="365125"/>
            <a:ext cx="3078300" cy="5811900"/>
          </a:xfrm>
          <a:prstGeom prst="rect">
            <a:avLst/>
          </a:prstGeom>
          <a:noFill/>
          <a:ln>
            <a:noFill/>
          </a:ln>
        </p:spPr>
        <p:txBody>
          <a:bodyPr anchorCtr="0" anchor="t" bIns="45700" lIns="91425" spcFirstLastPara="1" rIns="91425" wrap="square" tIns="45700">
            <a:noAutofit/>
          </a:bodyPr>
          <a:lstStyle>
            <a:lvl1pPr indent="-330200" lvl="0" marL="457200" marR="0" algn="l">
              <a:lnSpc>
                <a:spcPct val="90000"/>
              </a:lnSpc>
              <a:spcBef>
                <a:spcPts val="10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1pPr>
            <a:lvl2pPr indent="-330200" lvl="1" marL="914400" marR="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2pPr>
            <a:lvl3pPr indent="-330200" lvl="2" marL="1371600" marR="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3pPr>
            <a:lvl4pPr indent="-330200" lvl="3" marL="1828800" marR="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4pPr>
            <a:lvl5pPr indent="-330200" lvl="4" marL="2286000" marR="0" algn="l">
              <a:lnSpc>
                <a:spcPct val="90000"/>
              </a:lnSpc>
              <a:spcBef>
                <a:spcPts val="500"/>
              </a:spcBef>
              <a:spcAft>
                <a:spcPts val="0"/>
              </a:spcAft>
              <a:buClr>
                <a:schemeClr val="lt2"/>
              </a:buClr>
              <a:buSzPts val="1600"/>
              <a:buFont typeface="Arial"/>
              <a:buChar char="•"/>
              <a:defRPr b="0" i="0" sz="1600" u="none" cap="none" strike="noStrike">
                <a:solidFill>
                  <a:schemeClr val="lt2"/>
                </a:solidFill>
                <a:latin typeface="Roboto Medium"/>
                <a:ea typeface="Roboto Medium"/>
                <a:cs typeface="Roboto Medium"/>
                <a:sym typeface="Roboto Medium"/>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332" name="Google Shape;332;g33d16e57a75_0_390"/>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333" name="Google Shape;333;g33d16e57a75_0_390"/>
          <p:cNvSpPr txBox="1"/>
          <p:nvPr>
            <p:ph idx="4" type="subTitle"/>
          </p:nvPr>
        </p:nvSpPr>
        <p:spPr>
          <a:xfrm>
            <a:off x="826625" y="155448"/>
            <a:ext cx="6174300" cy="748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1_Custom Layout">
    <p:spTree>
      <p:nvGrpSpPr>
        <p:cNvPr id="334" name="Shape 334"/>
        <p:cNvGrpSpPr/>
        <p:nvPr/>
      </p:nvGrpSpPr>
      <p:grpSpPr>
        <a:xfrm>
          <a:off x="0" y="0"/>
          <a:ext cx="0" cy="0"/>
          <a:chOff x="0" y="0"/>
          <a:chExt cx="0" cy="0"/>
        </a:xfrm>
      </p:grpSpPr>
      <p:sp>
        <p:nvSpPr>
          <p:cNvPr id="335" name="Google Shape;335;g33d16e57a75_0_397"/>
          <p:cNvSpPr/>
          <p:nvPr/>
        </p:nvSpPr>
        <p:spPr>
          <a:xfrm flipH="1" rot="5400000">
            <a:off x="7208828" y="1874825"/>
            <a:ext cx="6858000" cy="3108348"/>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36" name="Google Shape;336;g33d16e57a75_0_397"/>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337" name="Google Shape;337;g33d16e57a75_0_397"/>
          <p:cNvSpPr txBox="1"/>
          <p:nvPr>
            <p:ph idx="1" type="body"/>
          </p:nvPr>
        </p:nvSpPr>
        <p:spPr>
          <a:xfrm>
            <a:off x="826625" y="2271713"/>
            <a:ext cx="3108300" cy="3554400"/>
          </a:xfrm>
          <a:prstGeom prst="rect">
            <a:avLst/>
          </a:prstGeom>
          <a:noFill/>
          <a:ln>
            <a:noFill/>
          </a:ln>
        </p:spPr>
        <p:txBody>
          <a:bodyPr anchorCtr="0" anchor="t" bIns="45700" lIns="91425" spcFirstLastPara="1" rIns="91425" wrap="square" tIns="45700">
            <a:noAutofit/>
          </a:bodyPr>
          <a:lstStyle>
            <a:lvl1pPr indent="-317500" lvl="0" marL="457200" marR="0" algn="l">
              <a:lnSpc>
                <a:spcPct val="90000"/>
              </a:lnSpc>
              <a:spcBef>
                <a:spcPts val="10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1pPr>
            <a:lvl2pPr indent="-317500" lvl="1" marL="9144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338" name="Google Shape;338;g33d16e57a75_0_397"/>
          <p:cNvSpPr txBox="1"/>
          <p:nvPr>
            <p:ph idx="2" type="body"/>
          </p:nvPr>
        </p:nvSpPr>
        <p:spPr>
          <a:xfrm>
            <a:off x="5837237" y="2271713"/>
            <a:ext cx="3108300" cy="3554400"/>
          </a:xfrm>
          <a:prstGeom prst="rect">
            <a:avLst/>
          </a:prstGeom>
          <a:noFill/>
          <a:ln>
            <a:noFill/>
          </a:ln>
        </p:spPr>
        <p:txBody>
          <a:bodyPr anchorCtr="0" anchor="t" bIns="45700" lIns="91425" spcFirstLastPara="1" rIns="91425" wrap="square" tIns="45700">
            <a:noAutofit/>
          </a:bodyPr>
          <a:lstStyle>
            <a:lvl1pPr indent="-317500" lvl="0" marL="457200" marR="0" algn="l">
              <a:lnSpc>
                <a:spcPct val="90000"/>
              </a:lnSpc>
              <a:spcBef>
                <a:spcPts val="10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1pPr>
            <a:lvl2pPr indent="-317500" lvl="1" marL="9144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algn="l">
              <a:lnSpc>
                <a:spcPct val="90000"/>
              </a:lnSpc>
              <a:spcBef>
                <a:spcPts val="5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339" name="Google Shape;339;g33d16e57a75_0_397"/>
          <p:cNvSpPr txBox="1"/>
          <p:nvPr>
            <p:ph idx="3" type="body"/>
          </p:nvPr>
        </p:nvSpPr>
        <p:spPr>
          <a:xfrm>
            <a:off x="826625" y="1804988"/>
            <a:ext cx="3120000" cy="5430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2"/>
              </a:buClr>
              <a:buSzPts val="2200"/>
              <a:buFont typeface="Roboto Medium"/>
              <a:buNone/>
              <a:defRPr b="0" i="0" sz="2200" u="none" cap="none" strike="noStrike">
                <a:solidFill>
                  <a:schemeClr val="lt2"/>
                </a:solidFill>
                <a:latin typeface="Roboto Medium"/>
                <a:ea typeface="Roboto Medium"/>
                <a:cs typeface="Roboto Medium"/>
                <a:sym typeface="Roboto Medium"/>
              </a:defRPr>
            </a:lvl1pPr>
            <a:lvl2pPr indent="-368300" lvl="1" marL="9144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2pPr>
            <a:lvl3pPr indent="-368300" lvl="2" marL="13716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3pPr>
            <a:lvl4pPr indent="-368300" lvl="3" marL="18288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4pPr>
            <a:lvl5pPr indent="-368300" lvl="4" marL="22860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5pPr>
            <a:lvl6pPr indent="-368300" lvl="5" marL="27432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6pPr>
            <a:lvl7pPr indent="-368300" lvl="6" marL="32004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7pPr>
            <a:lvl8pPr indent="-368300" lvl="7" marL="36576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8pPr>
            <a:lvl9pPr indent="-368300" lvl="8" marL="41148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9pPr>
          </a:lstStyle>
          <a:p/>
        </p:txBody>
      </p:sp>
      <p:sp>
        <p:nvSpPr>
          <p:cNvPr id="340" name="Google Shape;340;g33d16e57a75_0_397"/>
          <p:cNvSpPr txBox="1"/>
          <p:nvPr>
            <p:ph idx="4" type="body"/>
          </p:nvPr>
        </p:nvSpPr>
        <p:spPr>
          <a:xfrm>
            <a:off x="5837238" y="1804988"/>
            <a:ext cx="3120000" cy="543000"/>
          </a:xfrm>
          <a:prstGeom prst="rect">
            <a:avLst/>
          </a:prstGeom>
          <a:noFill/>
          <a:ln>
            <a:noFill/>
          </a:ln>
        </p:spPr>
        <p:txBody>
          <a:bodyPr anchorCtr="0" anchor="t" bIns="45700" lIns="91425" spcFirstLastPara="1" rIns="91425" wrap="square" tIns="45700">
            <a:noAutofit/>
          </a:bodyPr>
          <a:lstStyle>
            <a:lvl1pPr indent="-228600" lvl="0" marL="457200" marR="0" algn="ctr">
              <a:lnSpc>
                <a:spcPct val="90000"/>
              </a:lnSpc>
              <a:spcBef>
                <a:spcPts val="1000"/>
              </a:spcBef>
              <a:spcAft>
                <a:spcPts val="0"/>
              </a:spcAft>
              <a:buClr>
                <a:schemeClr val="lt2"/>
              </a:buClr>
              <a:buSzPts val="2200"/>
              <a:buFont typeface="Roboto Medium"/>
              <a:buNone/>
              <a:defRPr b="0" i="0" sz="2200" u="none" cap="none" strike="noStrike">
                <a:solidFill>
                  <a:schemeClr val="lt2"/>
                </a:solidFill>
                <a:latin typeface="Roboto Medium"/>
                <a:ea typeface="Roboto Medium"/>
                <a:cs typeface="Roboto Medium"/>
                <a:sym typeface="Roboto Medium"/>
              </a:defRPr>
            </a:lvl1pPr>
            <a:lvl2pPr indent="-368300" lvl="1" marL="9144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2pPr>
            <a:lvl3pPr indent="-368300" lvl="2" marL="13716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3pPr>
            <a:lvl4pPr indent="-368300" lvl="3" marL="18288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4pPr>
            <a:lvl5pPr indent="-368300" lvl="4" marL="2286000" marR="0" algn="l">
              <a:lnSpc>
                <a:spcPct val="90000"/>
              </a:lnSpc>
              <a:spcBef>
                <a:spcPts val="500"/>
              </a:spcBef>
              <a:spcAft>
                <a:spcPts val="0"/>
              </a:spcAft>
              <a:buClr>
                <a:schemeClr val="lt2"/>
              </a:buClr>
              <a:buSzPts val="2200"/>
              <a:buFont typeface="Roboto Medium"/>
              <a:buChar char="•"/>
              <a:defRPr b="0" i="0" sz="2200" u="none" cap="none" strike="noStrike">
                <a:solidFill>
                  <a:schemeClr val="lt2"/>
                </a:solidFill>
                <a:latin typeface="Roboto Medium"/>
                <a:ea typeface="Roboto Medium"/>
                <a:cs typeface="Roboto Medium"/>
                <a:sym typeface="Roboto Medium"/>
              </a:defRPr>
            </a:lvl5pPr>
            <a:lvl6pPr indent="-368300" lvl="5" marL="2743200" marR="0" algn="l">
              <a:lnSpc>
                <a:spcPct val="90000"/>
              </a:lnSpc>
              <a:spcBef>
                <a:spcPts val="500"/>
              </a:spcBef>
              <a:spcAft>
                <a:spcPts val="0"/>
              </a:spcAft>
              <a:buClr>
                <a:schemeClr val="dk1"/>
              </a:buClr>
              <a:buSzPts val="2200"/>
              <a:buFont typeface="Roboto Medium"/>
              <a:buChar char="•"/>
              <a:defRPr b="0" i="0" sz="2200" u="none" cap="none" strike="noStrike">
                <a:solidFill>
                  <a:schemeClr val="dk1"/>
                </a:solidFill>
                <a:latin typeface="Roboto Medium"/>
                <a:ea typeface="Roboto Medium"/>
                <a:cs typeface="Roboto Medium"/>
                <a:sym typeface="Roboto Medium"/>
              </a:defRPr>
            </a:lvl6pPr>
            <a:lvl7pPr indent="-368300" lvl="6" marL="3200400" marR="0" algn="l">
              <a:lnSpc>
                <a:spcPct val="90000"/>
              </a:lnSpc>
              <a:spcBef>
                <a:spcPts val="500"/>
              </a:spcBef>
              <a:spcAft>
                <a:spcPts val="0"/>
              </a:spcAft>
              <a:buClr>
                <a:schemeClr val="dk1"/>
              </a:buClr>
              <a:buSzPts val="2200"/>
              <a:buFont typeface="Roboto Medium"/>
              <a:buChar char="•"/>
              <a:defRPr b="0" i="0" sz="2200" u="none" cap="none" strike="noStrike">
                <a:solidFill>
                  <a:schemeClr val="dk1"/>
                </a:solidFill>
                <a:latin typeface="Roboto Medium"/>
                <a:ea typeface="Roboto Medium"/>
                <a:cs typeface="Roboto Medium"/>
                <a:sym typeface="Roboto Medium"/>
              </a:defRPr>
            </a:lvl7pPr>
            <a:lvl8pPr indent="-368300" lvl="7" marL="3657600" marR="0" algn="l">
              <a:lnSpc>
                <a:spcPct val="90000"/>
              </a:lnSpc>
              <a:spcBef>
                <a:spcPts val="500"/>
              </a:spcBef>
              <a:spcAft>
                <a:spcPts val="0"/>
              </a:spcAft>
              <a:buClr>
                <a:schemeClr val="dk1"/>
              </a:buClr>
              <a:buSzPts val="2200"/>
              <a:buFont typeface="Roboto Medium"/>
              <a:buChar char="•"/>
              <a:defRPr b="0" i="0" sz="2200" u="none" cap="none" strike="noStrike">
                <a:solidFill>
                  <a:schemeClr val="dk1"/>
                </a:solidFill>
                <a:latin typeface="Roboto Medium"/>
                <a:ea typeface="Roboto Medium"/>
                <a:cs typeface="Roboto Medium"/>
                <a:sym typeface="Roboto Medium"/>
              </a:defRPr>
            </a:lvl8pPr>
            <a:lvl9pPr indent="-368300" lvl="8" marL="4114800" marR="0" algn="l">
              <a:lnSpc>
                <a:spcPct val="90000"/>
              </a:lnSpc>
              <a:spcBef>
                <a:spcPts val="500"/>
              </a:spcBef>
              <a:spcAft>
                <a:spcPts val="0"/>
              </a:spcAft>
              <a:buClr>
                <a:schemeClr val="dk1"/>
              </a:buClr>
              <a:buSzPts val="2200"/>
              <a:buFont typeface="Roboto Medium"/>
              <a:buChar char="•"/>
              <a:defRPr b="0" i="0" sz="2200" u="none" cap="none" strike="noStrike">
                <a:solidFill>
                  <a:schemeClr val="dk1"/>
                </a:solidFill>
                <a:latin typeface="Roboto Medium"/>
                <a:ea typeface="Roboto Medium"/>
                <a:cs typeface="Roboto Medium"/>
                <a:sym typeface="Roboto Medium"/>
              </a:defRPr>
            </a:lvl9pPr>
          </a:lstStyle>
          <a:p/>
        </p:txBody>
      </p:sp>
      <p:sp>
        <p:nvSpPr>
          <p:cNvPr id="341" name="Google Shape;341;g33d16e57a75_0_397"/>
          <p:cNvSpPr txBox="1"/>
          <p:nvPr>
            <p:ph idx="5" type="subTitle"/>
          </p:nvPr>
        </p:nvSpPr>
        <p:spPr>
          <a:xfrm>
            <a:off x="826625" y="155449"/>
            <a:ext cx="6174300" cy="543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342" name="Google Shape;342;g33d16e57a75_0_397"/>
          <p:cNvSpPr txBox="1"/>
          <p:nvPr>
            <p:ph idx="6"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Layout 2">
  <p:cSld name="Default Layout_2">
    <p:spTree>
      <p:nvGrpSpPr>
        <p:cNvPr id="343" name="Shape 343"/>
        <p:cNvGrpSpPr/>
        <p:nvPr/>
      </p:nvGrpSpPr>
      <p:grpSpPr>
        <a:xfrm>
          <a:off x="0" y="0"/>
          <a:ext cx="0" cy="0"/>
          <a:chOff x="0" y="0"/>
          <a:chExt cx="0" cy="0"/>
        </a:xfrm>
      </p:grpSpPr>
      <p:sp>
        <p:nvSpPr>
          <p:cNvPr id="344" name="Google Shape;344;g33d16e57a75_0_406"/>
          <p:cNvSpPr txBox="1"/>
          <p:nvPr>
            <p:ph idx="1" type="subTitle"/>
          </p:nvPr>
        </p:nvSpPr>
        <p:spPr>
          <a:xfrm>
            <a:off x="833377" y="2303362"/>
            <a:ext cx="9822900" cy="2954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45" name="Google Shape;345;g33d16e57a75_0_406"/>
          <p:cNvSpPr/>
          <p:nvPr/>
        </p:nvSpPr>
        <p:spPr>
          <a:xfrm flipH="1" rot="5400000">
            <a:off x="7208828" y="1874825"/>
            <a:ext cx="6858000" cy="3108348"/>
          </a:xfrm>
          <a:prstGeom prst="flowChartDocument">
            <a:avLst/>
          </a:prstGeom>
          <a:gradFill>
            <a:gsLst>
              <a:gs pos="0">
                <a:srgbClr val="0882CB">
                  <a:alpha val="38039"/>
                </a:srgbClr>
              </a:gs>
              <a:gs pos="54000">
                <a:srgbClr val="D4EDFC">
                  <a:alpha val="1176"/>
                </a:srgbClr>
              </a:gs>
              <a:gs pos="91000">
                <a:srgbClr val="D4EDFC">
                  <a:alpha val="34509"/>
                </a:srgbClr>
              </a:gs>
              <a:gs pos="100000">
                <a:srgbClr val="D4EDFC">
                  <a:alpha val="3450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6" name="Google Shape;346;g33d16e57a75_0_406"/>
          <p:cNvSpPr txBox="1"/>
          <p:nvPr>
            <p:ph idx="2" type="body"/>
          </p:nvPr>
        </p:nvSpPr>
        <p:spPr>
          <a:xfrm>
            <a:off x="830663" y="123959"/>
            <a:ext cx="2523600" cy="280800"/>
          </a:xfrm>
          <a:prstGeom prst="rect">
            <a:avLst/>
          </a:prstGeom>
          <a:noFill/>
          <a:ln>
            <a:noFill/>
          </a:ln>
        </p:spPr>
        <p:txBody>
          <a:bodyPr anchorCtr="0" anchor="ctr" bIns="0" lIns="91425" spcFirstLastPara="1" rIns="0" wrap="square" tIns="0">
            <a:spAutoFit/>
          </a:bodyPr>
          <a:lstStyle>
            <a:lvl1pPr indent="-228600" lvl="0" marL="457200" marR="0" algn="l">
              <a:lnSpc>
                <a:spcPct val="90000"/>
              </a:lnSpc>
              <a:spcBef>
                <a:spcPts val="1000"/>
              </a:spcBef>
              <a:spcAft>
                <a:spcPts val="0"/>
              </a:spcAft>
              <a:buClr>
                <a:schemeClr val="dk2"/>
              </a:buClr>
              <a:buSzPts val="1600"/>
              <a:buFont typeface="Arial"/>
              <a:buNone/>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347" name="Google Shape;347;g33d16e57a75_0_406"/>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348" name="Google Shape;348;g33d16e57a75_0_406"/>
          <p:cNvSpPr txBox="1"/>
          <p:nvPr>
            <p:ph idx="3"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349" name="Google Shape;349;g33d16e57a75_0_406"/>
          <p:cNvSpPr txBox="1"/>
          <p:nvPr>
            <p:ph idx="4"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2"/>
              </a:buClr>
              <a:buSzPts val="3600"/>
              <a:buFont typeface="Nunito"/>
              <a:buNone/>
              <a:defRPr b="1" sz="3600">
                <a:solidFill>
                  <a:schemeClr val="lt2"/>
                </a:solidFill>
                <a:latin typeface="Nunito"/>
                <a:ea typeface="Nunito"/>
                <a:cs typeface="Nunito"/>
                <a:sym typeface="Nunito"/>
              </a:defRPr>
            </a:lvl1pPr>
            <a:lvl2pPr lvl="1">
              <a:spcBef>
                <a:spcPts val="0"/>
              </a:spcBef>
              <a:spcAft>
                <a:spcPts val="0"/>
              </a:spcAft>
              <a:buSzPts val="1400"/>
              <a:buFont typeface="Nunito"/>
              <a:buNone/>
              <a:defRPr b="1">
                <a:latin typeface="Nunito"/>
                <a:ea typeface="Nunito"/>
                <a:cs typeface="Nunito"/>
                <a:sym typeface="Nunito"/>
              </a:defRPr>
            </a:lvl2pPr>
            <a:lvl3pPr lvl="2">
              <a:spcBef>
                <a:spcPts val="0"/>
              </a:spcBef>
              <a:spcAft>
                <a:spcPts val="0"/>
              </a:spcAft>
              <a:buSzPts val="1400"/>
              <a:buFont typeface="Nunito"/>
              <a:buNone/>
              <a:defRPr b="1">
                <a:latin typeface="Nunito"/>
                <a:ea typeface="Nunito"/>
                <a:cs typeface="Nunito"/>
                <a:sym typeface="Nunito"/>
              </a:defRPr>
            </a:lvl3pPr>
            <a:lvl4pPr lvl="3">
              <a:spcBef>
                <a:spcPts val="0"/>
              </a:spcBef>
              <a:spcAft>
                <a:spcPts val="0"/>
              </a:spcAft>
              <a:buSzPts val="1400"/>
              <a:buFont typeface="Nunito"/>
              <a:buNone/>
              <a:defRPr b="1">
                <a:latin typeface="Nunito"/>
                <a:ea typeface="Nunito"/>
                <a:cs typeface="Nunito"/>
                <a:sym typeface="Nunito"/>
              </a:defRPr>
            </a:lvl4pPr>
            <a:lvl5pPr lvl="4">
              <a:spcBef>
                <a:spcPts val="0"/>
              </a:spcBef>
              <a:spcAft>
                <a:spcPts val="0"/>
              </a:spcAft>
              <a:buSzPts val="1400"/>
              <a:buFont typeface="Nunito"/>
              <a:buNone/>
              <a:defRPr b="1">
                <a:latin typeface="Nunito"/>
                <a:ea typeface="Nunito"/>
                <a:cs typeface="Nunito"/>
                <a:sym typeface="Nunito"/>
              </a:defRPr>
            </a:lvl5pPr>
            <a:lvl6pPr lvl="5">
              <a:spcBef>
                <a:spcPts val="0"/>
              </a:spcBef>
              <a:spcAft>
                <a:spcPts val="0"/>
              </a:spcAft>
              <a:buSzPts val="1400"/>
              <a:buFont typeface="Nunito"/>
              <a:buNone/>
              <a:defRPr b="1">
                <a:latin typeface="Nunito"/>
                <a:ea typeface="Nunito"/>
                <a:cs typeface="Nunito"/>
                <a:sym typeface="Nunito"/>
              </a:defRPr>
            </a:lvl6pPr>
            <a:lvl7pPr lvl="6">
              <a:spcBef>
                <a:spcPts val="0"/>
              </a:spcBef>
              <a:spcAft>
                <a:spcPts val="0"/>
              </a:spcAft>
              <a:buSzPts val="1400"/>
              <a:buFont typeface="Nunito"/>
              <a:buNone/>
              <a:defRPr b="1">
                <a:latin typeface="Nunito"/>
                <a:ea typeface="Nunito"/>
                <a:cs typeface="Nunito"/>
                <a:sym typeface="Nunito"/>
              </a:defRPr>
            </a:lvl7pPr>
            <a:lvl8pPr lvl="7">
              <a:spcBef>
                <a:spcPts val="0"/>
              </a:spcBef>
              <a:spcAft>
                <a:spcPts val="0"/>
              </a:spcAft>
              <a:buSzPts val="1400"/>
              <a:buFont typeface="Nunito"/>
              <a:buNone/>
              <a:defRPr b="1">
                <a:latin typeface="Nunito"/>
                <a:ea typeface="Nunito"/>
                <a:cs typeface="Nunito"/>
                <a:sym typeface="Nunito"/>
              </a:defRPr>
            </a:lvl8pPr>
            <a:lvl9pPr lvl="8">
              <a:spcBef>
                <a:spcPts val="0"/>
              </a:spcBef>
              <a:spcAft>
                <a:spcPts val="0"/>
              </a:spcAft>
              <a:buSzPts val="1400"/>
              <a:buFont typeface="Nunito"/>
              <a:buNone/>
              <a:defRPr b="1">
                <a:latin typeface="Nunito"/>
                <a:ea typeface="Nunito"/>
                <a:cs typeface="Nunito"/>
                <a:sym typeface="Nunito"/>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Layout 3">
  <p:cSld name="Default Layout_3">
    <p:spTree>
      <p:nvGrpSpPr>
        <p:cNvPr id="350" name="Shape 350"/>
        <p:cNvGrpSpPr/>
        <p:nvPr/>
      </p:nvGrpSpPr>
      <p:grpSpPr>
        <a:xfrm>
          <a:off x="0" y="0"/>
          <a:ext cx="0" cy="0"/>
          <a:chOff x="0" y="0"/>
          <a:chExt cx="0" cy="0"/>
        </a:xfrm>
      </p:grpSpPr>
      <p:sp>
        <p:nvSpPr>
          <p:cNvPr id="351" name="Google Shape;351;g33d16e57a75_0_413"/>
          <p:cNvSpPr txBox="1"/>
          <p:nvPr>
            <p:ph idx="1" type="subTitle"/>
          </p:nvPr>
        </p:nvSpPr>
        <p:spPr>
          <a:xfrm>
            <a:off x="833377" y="2303362"/>
            <a:ext cx="9822900" cy="2954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52" name="Google Shape;352;g33d16e57a75_0_413"/>
          <p:cNvSpPr/>
          <p:nvPr/>
        </p:nvSpPr>
        <p:spPr>
          <a:xfrm flipH="1" rot="5400000">
            <a:off x="7208828" y="1874825"/>
            <a:ext cx="6858000" cy="3108348"/>
          </a:xfrm>
          <a:prstGeom prst="flowChartDocument">
            <a:avLst/>
          </a:prstGeom>
          <a:gradFill>
            <a:gsLst>
              <a:gs pos="0">
                <a:srgbClr val="0882CB">
                  <a:alpha val="38039"/>
                </a:srgbClr>
              </a:gs>
              <a:gs pos="54000">
                <a:srgbClr val="D4EDFC">
                  <a:alpha val="1176"/>
                </a:srgbClr>
              </a:gs>
              <a:gs pos="91000">
                <a:srgbClr val="D4EDFC">
                  <a:alpha val="34509"/>
                </a:srgbClr>
              </a:gs>
              <a:gs pos="100000">
                <a:srgbClr val="D4EDFC">
                  <a:alpha val="3450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3" name="Google Shape;353;g33d16e57a75_0_413"/>
          <p:cNvSpPr txBox="1"/>
          <p:nvPr>
            <p:ph idx="2" type="body"/>
          </p:nvPr>
        </p:nvSpPr>
        <p:spPr>
          <a:xfrm>
            <a:off x="830663" y="123959"/>
            <a:ext cx="2523600" cy="280800"/>
          </a:xfrm>
          <a:prstGeom prst="rect">
            <a:avLst/>
          </a:prstGeom>
          <a:noFill/>
          <a:ln>
            <a:noFill/>
          </a:ln>
        </p:spPr>
        <p:txBody>
          <a:bodyPr anchorCtr="0" anchor="ctr" bIns="0" lIns="91425" spcFirstLastPara="1" rIns="0" wrap="square" tIns="0">
            <a:spAutoFit/>
          </a:bodyPr>
          <a:lstStyle>
            <a:lvl1pPr indent="-228600" lvl="0" marL="457200" marR="0" algn="l">
              <a:lnSpc>
                <a:spcPct val="90000"/>
              </a:lnSpc>
              <a:spcBef>
                <a:spcPts val="1000"/>
              </a:spcBef>
              <a:spcAft>
                <a:spcPts val="0"/>
              </a:spcAft>
              <a:buClr>
                <a:schemeClr val="dk2"/>
              </a:buClr>
              <a:buSzPts val="1600"/>
              <a:buFont typeface="Arial"/>
              <a:buNone/>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354" name="Google Shape;354;g33d16e57a75_0_413"/>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355" name="Google Shape;355;g33d16e57a75_0_413"/>
          <p:cNvSpPr txBox="1"/>
          <p:nvPr>
            <p:ph idx="3"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356" name="Google Shape;356;g33d16e57a75_0_413"/>
          <p:cNvSpPr txBox="1"/>
          <p:nvPr>
            <p:ph idx="4"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2"/>
              </a:buClr>
              <a:buSzPts val="3600"/>
              <a:buFont typeface="Nunito"/>
              <a:buNone/>
              <a:defRPr b="1" sz="3600">
                <a:solidFill>
                  <a:schemeClr val="lt2"/>
                </a:solidFill>
                <a:latin typeface="Nunito"/>
                <a:ea typeface="Nunito"/>
                <a:cs typeface="Nunito"/>
                <a:sym typeface="Nunito"/>
              </a:defRPr>
            </a:lvl1pPr>
            <a:lvl2pPr lvl="1">
              <a:spcBef>
                <a:spcPts val="0"/>
              </a:spcBef>
              <a:spcAft>
                <a:spcPts val="0"/>
              </a:spcAft>
              <a:buSzPts val="1400"/>
              <a:buFont typeface="Nunito"/>
              <a:buNone/>
              <a:defRPr b="1">
                <a:latin typeface="Nunito"/>
                <a:ea typeface="Nunito"/>
                <a:cs typeface="Nunito"/>
                <a:sym typeface="Nunito"/>
              </a:defRPr>
            </a:lvl2pPr>
            <a:lvl3pPr lvl="2">
              <a:spcBef>
                <a:spcPts val="0"/>
              </a:spcBef>
              <a:spcAft>
                <a:spcPts val="0"/>
              </a:spcAft>
              <a:buSzPts val="1400"/>
              <a:buFont typeface="Nunito"/>
              <a:buNone/>
              <a:defRPr b="1">
                <a:latin typeface="Nunito"/>
                <a:ea typeface="Nunito"/>
                <a:cs typeface="Nunito"/>
                <a:sym typeface="Nunito"/>
              </a:defRPr>
            </a:lvl3pPr>
            <a:lvl4pPr lvl="3">
              <a:spcBef>
                <a:spcPts val="0"/>
              </a:spcBef>
              <a:spcAft>
                <a:spcPts val="0"/>
              </a:spcAft>
              <a:buSzPts val="1400"/>
              <a:buFont typeface="Nunito"/>
              <a:buNone/>
              <a:defRPr b="1">
                <a:latin typeface="Nunito"/>
                <a:ea typeface="Nunito"/>
                <a:cs typeface="Nunito"/>
                <a:sym typeface="Nunito"/>
              </a:defRPr>
            </a:lvl4pPr>
            <a:lvl5pPr lvl="4">
              <a:spcBef>
                <a:spcPts val="0"/>
              </a:spcBef>
              <a:spcAft>
                <a:spcPts val="0"/>
              </a:spcAft>
              <a:buSzPts val="1400"/>
              <a:buFont typeface="Nunito"/>
              <a:buNone/>
              <a:defRPr b="1">
                <a:latin typeface="Nunito"/>
                <a:ea typeface="Nunito"/>
                <a:cs typeface="Nunito"/>
                <a:sym typeface="Nunito"/>
              </a:defRPr>
            </a:lvl5pPr>
            <a:lvl6pPr lvl="5">
              <a:spcBef>
                <a:spcPts val="0"/>
              </a:spcBef>
              <a:spcAft>
                <a:spcPts val="0"/>
              </a:spcAft>
              <a:buSzPts val="1400"/>
              <a:buFont typeface="Nunito"/>
              <a:buNone/>
              <a:defRPr b="1">
                <a:latin typeface="Nunito"/>
                <a:ea typeface="Nunito"/>
                <a:cs typeface="Nunito"/>
                <a:sym typeface="Nunito"/>
              </a:defRPr>
            </a:lvl6pPr>
            <a:lvl7pPr lvl="6">
              <a:spcBef>
                <a:spcPts val="0"/>
              </a:spcBef>
              <a:spcAft>
                <a:spcPts val="0"/>
              </a:spcAft>
              <a:buSzPts val="1400"/>
              <a:buFont typeface="Nunito"/>
              <a:buNone/>
              <a:defRPr b="1">
                <a:latin typeface="Nunito"/>
                <a:ea typeface="Nunito"/>
                <a:cs typeface="Nunito"/>
                <a:sym typeface="Nunito"/>
              </a:defRPr>
            </a:lvl7pPr>
            <a:lvl8pPr lvl="7">
              <a:spcBef>
                <a:spcPts val="0"/>
              </a:spcBef>
              <a:spcAft>
                <a:spcPts val="0"/>
              </a:spcAft>
              <a:buSzPts val="1400"/>
              <a:buFont typeface="Nunito"/>
              <a:buNone/>
              <a:defRPr b="1">
                <a:latin typeface="Nunito"/>
                <a:ea typeface="Nunito"/>
                <a:cs typeface="Nunito"/>
                <a:sym typeface="Nunito"/>
              </a:defRPr>
            </a:lvl8pPr>
            <a:lvl9pPr lvl="8">
              <a:spcBef>
                <a:spcPts val="0"/>
              </a:spcBef>
              <a:spcAft>
                <a:spcPts val="0"/>
              </a:spcAft>
              <a:buSzPts val="1400"/>
              <a:buFont typeface="Nunito"/>
              <a:buNone/>
              <a:defRPr b="1">
                <a:latin typeface="Nunito"/>
                <a:ea typeface="Nunito"/>
                <a:cs typeface="Nunito"/>
                <a:sym typeface="Nunito"/>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Layout 4">
  <p:cSld name="Default Layout_4">
    <p:spTree>
      <p:nvGrpSpPr>
        <p:cNvPr id="357" name="Shape 357"/>
        <p:cNvGrpSpPr/>
        <p:nvPr/>
      </p:nvGrpSpPr>
      <p:grpSpPr>
        <a:xfrm>
          <a:off x="0" y="0"/>
          <a:ext cx="0" cy="0"/>
          <a:chOff x="0" y="0"/>
          <a:chExt cx="0" cy="0"/>
        </a:xfrm>
      </p:grpSpPr>
      <p:sp>
        <p:nvSpPr>
          <p:cNvPr id="358" name="Google Shape;358;g33d16e57a75_0_420"/>
          <p:cNvSpPr txBox="1"/>
          <p:nvPr>
            <p:ph idx="1" type="subTitle"/>
          </p:nvPr>
        </p:nvSpPr>
        <p:spPr>
          <a:xfrm>
            <a:off x="833377" y="2303362"/>
            <a:ext cx="9822900" cy="2954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59" name="Google Shape;359;g33d16e57a75_0_420"/>
          <p:cNvSpPr/>
          <p:nvPr/>
        </p:nvSpPr>
        <p:spPr>
          <a:xfrm flipH="1" rot="5400000">
            <a:off x="7208828" y="1874825"/>
            <a:ext cx="6858000" cy="3108348"/>
          </a:xfrm>
          <a:prstGeom prst="flowChartDocument">
            <a:avLst/>
          </a:prstGeom>
          <a:gradFill>
            <a:gsLst>
              <a:gs pos="0">
                <a:srgbClr val="0882CB">
                  <a:alpha val="38039"/>
                </a:srgbClr>
              </a:gs>
              <a:gs pos="54000">
                <a:srgbClr val="D4EDFC">
                  <a:alpha val="1176"/>
                </a:srgbClr>
              </a:gs>
              <a:gs pos="91000">
                <a:srgbClr val="D4EDFC">
                  <a:alpha val="34509"/>
                </a:srgbClr>
              </a:gs>
              <a:gs pos="100000">
                <a:srgbClr val="D4EDFC">
                  <a:alpha val="3450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0" name="Google Shape;360;g33d16e57a75_0_420"/>
          <p:cNvSpPr txBox="1"/>
          <p:nvPr>
            <p:ph idx="2" type="body"/>
          </p:nvPr>
        </p:nvSpPr>
        <p:spPr>
          <a:xfrm>
            <a:off x="830663" y="123959"/>
            <a:ext cx="2523600" cy="280800"/>
          </a:xfrm>
          <a:prstGeom prst="rect">
            <a:avLst/>
          </a:prstGeom>
          <a:noFill/>
          <a:ln>
            <a:noFill/>
          </a:ln>
        </p:spPr>
        <p:txBody>
          <a:bodyPr anchorCtr="0" anchor="ctr" bIns="0" lIns="91425" spcFirstLastPara="1" rIns="0" wrap="square" tIns="0">
            <a:spAutoFit/>
          </a:bodyPr>
          <a:lstStyle>
            <a:lvl1pPr indent="-228600" lvl="0" marL="457200" marR="0" algn="l">
              <a:lnSpc>
                <a:spcPct val="90000"/>
              </a:lnSpc>
              <a:spcBef>
                <a:spcPts val="1000"/>
              </a:spcBef>
              <a:spcAft>
                <a:spcPts val="0"/>
              </a:spcAft>
              <a:buClr>
                <a:schemeClr val="dk2"/>
              </a:buClr>
              <a:buSzPts val="1600"/>
              <a:buFont typeface="Arial"/>
              <a:buNone/>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361" name="Google Shape;361;g33d16e57a75_0_420"/>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362" name="Google Shape;362;g33d16e57a75_0_420"/>
          <p:cNvSpPr txBox="1"/>
          <p:nvPr>
            <p:ph idx="3"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363" name="Google Shape;363;g33d16e57a75_0_420"/>
          <p:cNvSpPr txBox="1"/>
          <p:nvPr>
            <p:ph idx="4"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2"/>
              </a:buClr>
              <a:buSzPts val="3600"/>
              <a:buFont typeface="Nunito"/>
              <a:buNone/>
              <a:defRPr b="1" sz="3600">
                <a:solidFill>
                  <a:schemeClr val="lt2"/>
                </a:solidFill>
                <a:latin typeface="Nunito"/>
                <a:ea typeface="Nunito"/>
                <a:cs typeface="Nunito"/>
                <a:sym typeface="Nunito"/>
              </a:defRPr>
            </a:lvl1pPr>
            <a:lvl2pPr lvl="1">
              <a:spcBef>
                <a:spcPts val="0"/>
              </a:spcBef>
              <a:spcAft>
                <a:spcPts val="0"/>
              </a:spcAft>
              <a:buSzPts val="1400"/>
              <a:buFont typeface="Nunito"/>
              <a:buNone/>
              <a:defRPr b="1">
                <a:latin typeface="Nunito"/>
                <a:ea typeface="Nunito"/>
                <a:cs typeface="Nunito"/>
                <a:sym typeface="Nunito"/>
              </a:defRPr>
            </a:lvl2pPr>
            <a:lvl3pPr lvl="2">
              <a:spcBef>
                <a:spcPts val="0"/>
              </a:spcBef>
              <a:spcAft>
                <a:spcPts val="0"/>
              </a:spcAft>
              <a:buSzPts val="1400"/>
              <a:buFont typeface="Nunito"/>
              <a:buNone/>
              <a:defRPr b="1">
                <a:latin typeface="Nunito"/>
                <a:ea typeface="Nunito"/>
                <a:cs typeface="Nunito"/>
                <a:sym typeface="Nunito"/>
              </a:defRPr>
            </a:lvl3pPr>
            <a:lvl4pPr lvl="3">
              <a:spcBef>
                <a:spcPts val="0"/>
              </a:spcBef>
              <a:spcAft>
                <a:spcPts val="0"/>
              </a:spcAft>
              <a:buSzPts val="1400"/>
              <a:buFont typeface="Nunito"/>
              <a:buNone/>
              <a:defRPr b="1">
                <a:latin typeface="Nunito"/>
                <a:ea typeface="Nunito"/>
                <a:cs typeface="Nunito"/>
                <a:sym typeface="Nunito"/>
              </a:defRPr>
            </a:lvl4pPr>
            <a:lvl5pPr lvl="4">
              <a:spcBef>
                <a:spcPts val="0"/>
              </a:spcBef>
              <a:spcAft>
                <a:spcPts val="0"/>
              </a:spcAft>
              <a:buSzPts val="1400"/>
              <a:buFont typeface="Nunito"/>
              <a:buNone/>
              <a:defRPr b="1">
                <a:latin typeface="Nunito"/>
                <a:ea typeface="Nunito"/>
                <a:cs typeface="Nunito"/>
                <a:sym typeface="Nunito"/>
              </a:defRPr>
            </a:lvl5pPr>
            <a:lvl6pPr lvl="5">
              <a:spcBef>
                <a:spcPts val="0"/>
              </a:spcBef>
              <a:spcAft>
                <a:spcPts val="0"/>
              </a:spcAft>
              <a:buSzPts val="1400"/>
              <a:buFont typeface="Nunito"/>
              <a:buNone/>
              <a:defRPr b="1">
                <a:latin typeface="Nunito"/>
                <a:ea typeface="Nunito"/>
                <a:cs typeface="Nunito"/>
                <a:sym typeface="Nunito"/>
              </a:defRPr>
            </a:lvl6pPr>
            <a:lvl7pPr lvl="6">
              <a:spcBef>
                <a:spcPts val="0"/>
              </a:spcBef>
              <a:spcAft>
                <a:spcPts val="0"/>
              </a:spcAft>
              <a:buSzPts val="1400"/>
              <a:buFont typeface="Nunito"/>
              <a:buNone/>
              <a:defRPr b="1">
                <a:latin typeface="Nunito"/>
                <a:ea typeface="Nunito"/>
                <a:cs typeface="Nunito"/>
                <a:sym typeface="Nunito"/>
              </a:defRPr>
            </a:lvl7pPr>
            <a:lvl8pPr lvl="7">
              <a:spcBef>
                <a:spcPts val="0"/>
              </a:spcBef>
              <a:spcAft>
                <a:spcPts val="0"/>
              </a:spcAft>
              <a:buSzPts val="1400"/>
              <a:buFont typeface="Nunito"/>
              <a:buNone/>
              <a:defRPr b="1">
                <a:latin typeface="Nunito"/>
                <a:ea typeface="Nunito"/>
                <a:cs typeface="Nunito"/>
                <a:sym typeface="Nunito"/>
              </a:defRPr>
            </a:lvl8pPr>
            <a:lvl9pPr lvl="8">
              <a:spcBef>
                <a:spcPts val="0"/>
              </a:spcBef>
              <a:spcAft>
                <a:spcPts val="0"/>
              </a:spcAft>
              <a:buSzPts val="1400"/>
              <a:buFont typeface="Nunito"/>
              <a:buNone/>
              <a:defRPr b="1">
                <a:latin typeface="Nunito"/>
                <a:ea typeface="Nunito"/>
                <a:cs typeface="Nunito"/>
                <a:sym typeface="Nunito"/>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Layout 5">
  <p:cSld name="Default Layout_5">
    <p:spTree>
      <p:nvGrpSpPr>
        <p:cNvPr id="364" name="Shape 364"/>
        <p:cNvGrpSpPr/>
        <p:nvPr/>
      </p:nvGrpSpPr>
      <p:grpSpPr>
        <a:xfrm>
          <a:off x="0" y="0"/>
          <a:ext cx="0" cy="0"/>
          <a:chOff x="0" y="0"/>
          <a:chExt cx="0" cy="0"/>
        </a:xfrm>
      </p:grpSpPr>
      <p:sp>
        <p:nvSpPr>
          <p:cNvPr id="365" name="Google Shape;365;g33d16e57a75_0_427"/>
          <p:cNvSpPr txBox="1"/>
          <p:nvPr>
            <p:ph idx="1" type="subTitle"/>
          </p:nvPr>
        </p:nvSpPr>
        <p:spPr>
          <a:xfrm>
            <a:off x="833377" y="2303362"/>
            <a:ext cx="9822900" cy="29544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66" name="Google Shape;366;g33d16e57a75_0_427"/>
          <p:cNvSpPr/>
          <p:nvPr/>
        </p:nvSpPr>
        <p:spPr>
          <a:xfrm flipH="1" rot="5400000">
            <a:off x="7208828" y="1874825"/>
            <a:ext cx="6858000" cy="3108348"/>
          </a:xfrm>
          <a:prstGeom prst="flowChartDocument">
            <a:avLst/>
          </a:prstGeom>
          <a:gradFill>
            <a:gsLst>
              <a:gs pos="0">
                <a:srgbClr val="0882CB">
                  <a:alpha val="38039"/>
                </a:srgbClr>
              </a:gs>
              <a:gs pos="54000">
                <a:srgbClr val="D4EDFC">
                  <a:alpha val="1176"/>
                </a:srgbClr>
              </a:gs>
              <a:gs pos="91000">
                <a:srgbClr val="D4EDFC">
                  <a:alpha val="34509"/>
                </a:srgbClr>
              </a:gs>
              <a:gs pos="100000">
                <a:srgbClr val="D4EDFC">
                  <a:alpha val="3450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7" name="Google Shape;367;g33d16e57a75_0_427"/>
          <p:cNvSpPr txBox="1"/>
          <p:nvPr>
            <p:ph idx="2" type="body"/>
          </p:nvPr>
        </p:nvSpPr>
        <p:spPr>
          <a:xfrm>
            <a:off x="830663" y="123959"/>
            <a:ext cx="2523600" cy="280800"/>
          </a:xfrm>
          <a:prstGeom prst="rect">
            <a:avLst/>
          </a:prstGeom>
          <a:noFill/>
          <a:ln>
            <a:noFill/>
          </a:ln>
        </p:spPr>
        <p:txBody>
          <a:bodyPr anchorCtr="0" anchor="ctr" bIns="0" lIns="91425" spcFirstLastPara="1" rIns="0" wrap="square" tIns="0">
            <a:spAutoFit/>
          </a:bodyPr>
          <a:lstStyle>
            <a:lvl1pPr indent="-228600" lvl="0" marL="457200" marR="0" algn="l">
              <a:lnSpc>
                <a:spcPct val="90000"/>
              </a:lnSpc>
              <a:spcBef>
                <a:spcPts val="1000"/>
              </a:spcBef>
              <a:spcAft>
                <a:spcPts val="0"/>
              </a:spcAft>
              <a:buClr>
                <a:schemeClr val="dk2"/>
              </a:buClr>
              <a:buSzPts val="1600"/>
              <a:buFont typeface="Arial"/>
              <a:buNone/>
              <a:defRPr b="1" i="0" sz="1600" u="none" cap="none" strike="noStrike">
                <a:solidFill>
                  <a:schemeClr val="dk2"/>
                </a:solidFill>
                <a:latin typeface="Nunito"/>
                <a:ea typeface="Nunito"/>
                <a:cs typeface="Nunito"/>
                <a:sym typeface="Nunito"/>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Nunito"/>
              <a:buChar char="•"/>
              <a:defRPr b="1" i="0" sz="1800" u="none" cap="none" strike="noStrike">
                <a:solidFill>
                  <a:schemeClr val="dk1"/>
                </a:solidFill>
                <a:latin typeface="Nunito"/>
                <a:ea typeface="Nunito"/>
                <a:cs typeface="Nunito"/>
                <a:sym typeface="Nunito"/>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368" name="Google Shape;368;g33d16e57a75_0_427"/>
          <p:cNvPicPr preferRelativeResize="0"/>
          <p:nvPr/>
        </p:nvPicPr>
        <p:blipFill rotWithShape="1">
          <a:blip r:embed="rId2">
            <a:alphaModFix/>
          </a:blip>
          <a:srcRect b="22654" l="0" r="0" t="0"/>
          <a:stretch/>
        </p:blipFill>
        <p:spPr>
          <a:xfrm>
            <a:off x="9967925" y="6446013"/>
            <a:ext cx="417398" cy="349325"/>
          </a:xfrm>
          <a:prstGeom prst="rect">
            <a:avLst/>
          </a:prstGeom>
          <a:noFill/>
          <a:ln>
            <a:noFill/>
          </a:ln>
        </p:spPr>
      </p:pic>
      <p:sp>
        <p:nvSpPr>
          <p:cNvPr id="369" name="Google Shape;369;g33d16e57a75_0_427"/>
          <p:cNvSpPr txBox="1"/>
          <p:nvPr>
            <p:ph idx="3"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370" name="Google Shape;370;g33d16e57a75_0_427"/>
          <p:cNvSpPr txBox="1"/>
          <p:nvPr>
            <p:ph idx="4"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2"/>
              </a:buClr>
              <a:buSzPts val="3600"/>
              <a:buFont typeface="Nunito"/>
              <a:buNone/>
              <a:defRPr b="1" sz="3600">
                <a:solidFill>
                  <a:schemeClr val="lt2"/>
                </a:solidFill>
                <a:latin typeface="Nunito"/>
                <a:ea typeface="Nunito"/>
                <a:cs typeface="Nunito"/>
                <a:sym typeface="Nunito"/>
              </a:defRPr>
            </a:lvl1pPr>
            <a:lvl2pPr lvl="1">
              <a:spcBef>
                <a:spcPts val="0"/>
              </a:spcBef>
              <a:spcAft>
                <a:spcPts val="0"/>
              </a:spcAft>
              <a:buSzPts val="1400"/>
              <a:buFont typeface="Nunito"/>
              <a:buNone/>
              <a:defRPr b="1">
                <a:latin typeface="Nunito"/>
                <a:ea typeface="Nunito"/>
                <a:cs typeface="Nunito"/>
                <a:sym typeface="Nunito"/>
              </a:defRPr>
            </a:lvl2pPr>
            <a:lvl3pPr lvl="2">
              <a:spcBef>
                <a:spcPts val="0"/>
              </a:spcBef>
              <a:spcAft>
                <a:spcPts val="0"/>
              </a:spcAft>
              <a:buSzPts val="1400"/>
              <a:buFont typeface="Nunito"/>
              <a:buNone/>
              <a:defRPr b="1">
                <a:latin typeface="Nunito"/>
                <a:ea typeface="Nunito"/>
                <a:cs typeface="Nunito"/>
                <a:sym typeface="Nunito"/>
              </a:defRPr>
            </a:lvl3pPr>
            <a:lvl4pPr lvl="3">
              <a:spcBef>
                <a:spcPts val="0"/>
              </a:spcBef>
              <a:spcAft>
                <a:spcPts val="0"/>
              </a:spcAft>
              <a:buSzPts val="1400"/>
              <a:buFont typeface="Nunito"/>
              <a:buNone/>
              <a:defRPr b="1">
                <a:latin typeface="Nunito"/>
                <a:ea typeface="Nunito"/>
                <a:cs typeface="Nunito"/>
                <a:sym typeface="Nunito"/>
              </a:defRPr>
            </a:lvl4pPr>
            <a:lvl5pPr lvl="4">
              <a:spcBef>
                <a:spcPts val="0"/>
              </a:spcBef>
              <a:spcAft>
                <a:spcPts val="0"/>
              </a:spcAft>
              <a:buSzPts val="1400"/>
              <a:buFont typeface="Nunito"/>
              <a:buNone/>
              <a:defRPr b="1">
                <a:latin typeface="Nunito"/>
                <a:ea typeface="Nunito"/>
                <a:cs typeface="Nunito"/>
                <a:sym typeface="Nunito"/>
              </a:defRPr>
            </a:lvl5pPr>
            <a:lvl6pPr lvl="5">
              <a:spcBef>
                <a:spcPts val="0"/>
              </a:spcBef>
              <a:spcAft>
                <a:spcPts val="0"/>
              </a:spcAft>
              <a:buSzPts val="1400"/>
              <a:buFont typeface="Nunito"/>
              <a:buNone/>
              <a:defRPr b="1">
                <a:latin typeface="Nunito"/>
                <a:ea typeface="Nunito"/>
                <a:cs typeface="Nunito"/>
                <a:sym typeface="Nunito"/>
              </a:defRPr>
            </a:lvl6pPr>
            <a:lvl7pPr lvl="6">
              <a:spcBef>
                <a:spcPts val="0"/>
              </a:spcBef>
              <a:spcAft>
                <a:spcPts val="0"/>
              </a:spcAft>
              <a:buSzPts val="1400"/>
              <a:buFont typeface="Nunito"/>
              <a:buNone/>
              <a:defRPr b="1">
                <a:latin typeface="Nunito"/>
                <a:ea typeface="Nunito"/>
                <a:cs typeface="Nunito"/>
                <a:sym typeface="Nunito"/>
              </a:defRPr>
            </a:lvl7pPr>
            <a:lvl8pPr lvl="7">
              <a:spcBef>
                <a:spcPts val="0"/>
              </a:spcBef>
              <a:spcAft>
                <a:spcPts val="0"/>
              </a:spcAft>
              <a:buSzPts val="1400"/>
              <a:buFont typeface="Nunito"/>
              <a:buNone/>
              <a:defRPr b="1">
                <a:latin typeface="Nunito"/>
                <a:ea typeface="Nunito"/>
                <a:cs typeface="Nunito"/>
                <a:sym typeface="Nunito"/>
              </a:defRPr>
            </a:lvl8pPr>
            <a:lvl9pPr lvl="8">
              <a:spcBef>
                <a:spcPts val="0"/>
              </a:spcBef>
              <a:spcAft>
                <a:spcPts val="0"/>
              </a:spcAft>
              <a:buSzPts val="1400"/>
              <a:buFont typeface="Nunito"/>
              <a:buNone/>
              <a:defRPr b="1">
                <a:latin typeface="Nunito"/>
                <a:ea typeface="Nunito"/>
                <a:cs typeface="Nunito"/>
                <a:sym typeface="Nuni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p:cSld name="CUSTOM">
    <p:spTree>
      <p:nvGrpSpPr>
        <p:cNvPr id="42" name="Shape 42"/>
        <p:cNvGrpSpPr/>
        <p:nvPr/>
      </p:nvGrpSpPr>
      <p:grpSpPr>
        <a:xfrm>
          <a:off x="0" y="0"/>
          <a:ext cx="0" cy="0"/>
          <a:chOff x="0" y="0"/>
          <a:chExt cx="0" cy="0"/>
        </a:xfrm>
      </p:grpSpPr>
      <p:sp>
        <p:nvSpPr>
          <p:cNvPr id="43" name="Google Shape;43;g31803087a7b_0_103"/>
          <p:cNvSpPr txBox="1"/>
          <p:nvPr>
            <p:ph idx="1" type="subTitle"/>
          </p:nvPr>
        </p:nvSpPr>
        <p:spPr>
          <a:xfrm>
            <a:off x="826625" y="155449"/>
            <a:ext cx="6174300" cy="486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44" name="Google Shape;44;g31803087a7b_0_103"/>
          <p:cNvSpPr txBox="1"/>
          <p:nvPr>
            <p:ph idx="2"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
        <p:nvSpPr>
          <p:cNvPr id="45" name="Google Shape;45;g31803087a7b_0_103"/>
          <p:cNvSpPr txBox="1"/>
          <p:nvPr>
            <p:ph idx="3" type="body"/>
          </p:nvPr>
        </p:nvSpPr>
        <p:spPr>
          <a:xfrm>
            <a:off x="936275" y="1836100"/>
            <a:ext cx="4644600" cy="486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1pPr>
            <a:lvl2pPr indent="-381000" lvl="1" marL="9144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6pPr>
            <a:lvl7pPr indent="-381000" lvl="6" marL="32004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7pPr>
            <a:lvl8pPr indent="-381000" lvl="7" marL="36576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8pPr>
            <a:lvl9pPr indent="-381000" lvl="8" marL="41148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9pPr>
          </a:lstStyle>
          <a:p/>
        </p:txBody>
      </p:sp>
      <p:sp>
        <p:nvSpPr>
          <p:cNvPr id="46" name="Google Shape;46;g31803087a7b_0_103"/>
          <p:cNvSpPr txBox="1"/>
          <p:nvPr>
            <p:ph idx="4" type="body"/>
          </p:nvPr>
        </p:nvSpPr>
        <p:spPr>
          <a:xfrm>
            <a:off x="6783400" y="1836100"/>
            <a:ext cx="4644600" cy="486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1pPr>
            <a:lvl2pPr indent="-381000" lvl="1" marL="9144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2pPr>
            <a:lvl3pPr indent="-381000" lvl="2" marL="13716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3pPr>
            <a:lvl4pPr indent="-381000" lvl="3" marL="18288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4pPr>
            <a:lvl5pPr indent="-381000" lvl="4" marL="22860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5pPr>
            <a:lvl6pPr indent="-381000" lvl="5" marL="27432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6pPr>
            <a:lvl7pPr indent="-381000" lvl="6" marL="32004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7pPr>
            <a:lvl8pPr indent="-381000" lvl="7" marL="36576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8pPr>
            <a:lvl9pPr indent="-381000" lvl="8" marL="4114800" marR="0" rtl="0" algn="l">
              <a:lnSpc>
                <a:spcPct val="100000"/>
              </a:lnSpc>
              <a:spcBef>
                <a:spcPts val="0"/>
              </a:spcBef>
              <a:spcAft>
                <a:spcPts val="0"/>
              </a:spcAft>
              <a:buClr>
                <a:schemeClr val="lt2"/>
              </a:buClr>
              <a:buSzPts val="2400"/>
              <a:buFont typeface="Roboto Medium"/>
              <a:buChar char="■"/>
              <a:defRPr b="0" i="0" sz="2400" u="none" cap="none" strike="noStrike">
                <a:solidFill>
                  <a:schemeClr val="lt2"/>
                </a:solidFill>
                <a:latin typeface="Roboto Medium"/>
                <a:ea typeface="Roboto Medium"/>
                <a:cs typeface="Roboto Medium"/>
                <a:sym typeface="Roboto Medium"/>
              </a:defRPr>
            </a:lvl9pPr>
          </a:lstStyle>
          <a:p/>
        </p:txBody>
      </p:sp>
      <p:sp>
        <p:nvSpPr>
          <p:cNvPr id="47" name="Google Shape;47;g31803087a7b_0_103"/>
          <p:cNvSpPr txBox="1"/>
          <p:nvPr>
            <p:ph idx="5" type="body"/>
          </p:nvPr>
        </p:nvSpPr>
        <p:spPr>
          <a:xfrm>
            <a:off x="936275" y="2808850"/>
            <a:ext cx="4012800" cy="2979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
        <p:nvSpPr>
          <p:cNvPr id="48" name="Google Shape;48;g31803087a7b_0_103"/>
          <p:cNvSpPr txBox="1"/>
          <p:nvPr>
            <p:ph idx="6" type="body"/>
          </p:nvPr>
        </p:nvSpPr>
        <p:spPr>
          <a:xfrm>
            <a:off x="6783400" y="2808850"/>
            <a:ext cx="4012800" cy="29790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1pPr>
            <a:lvl2pPr indent="-368300" lvl="1" marL="9144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2pPr>
            <a:lvl3pPr indent="-368300" lvl="2" marL="13716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3pPr>
            <a:lvl4pPr indent="-368300" lvl="3" marL="18288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4pPr>
            <a:lvl5pPr indent="-368300" lvl="4" marL="22860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5pPr>
            <a:lvl6pPr indent="-368300" lvl="5" marL="27432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6pPr>
            <a:lvl7pPr indent="-368300" lvl="6" marL="32004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7pPr>
            <a:lvl8pPr indent="-368300" lvl="7" marL="36576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8pPr>
            <a:lvl9pPr indent="-368300" lvl="8" marL="4114800" marR="0" rtl="0" algn="l">
              <a:lnSpc>
                <a:spcPct val="100000"/>
              </a:lnSpc>
              <a:spcBef>
                <a:spcPts val="0"/>
              </a:spcBef>
              <a:spcAft>
                <a:spcPts val="0"/>
              </a:spcAft>
              <a:buClr>
                <a:schemeClr val="lt2"/>
              </a:buClr>
              <a:buSzPts val="2200"/>
              <a:buFont typeface="Roboto"/>
              <a:buChar char="■"/>
              <a:defRPr b="0" i="0" sz="2200" u="none" cap="none" strike="noStrike">
                <a:solidFill>
                  <a:schemeClr val="lt2"/>
                </a:solidFill>
                <a:latin typeface="Roboto"/>
                <a:ea typeface="Roboto"/>
                <a:cs typeface="Roboto"/>
                <a:sym typeface="Robo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ard">
  <p:cSld name="End Card">
    <p:spTree>
      <p:nvGrpSpPr>
        <p:cNvPr id="49" name="Shape 49"/>
        <p:cNvGrpSpPr/>
        <p:nvPr/>
      </p:nvGrpSpPr>
      <p:grpSpPr>
        <a:xfrm>
          <a:off x="0" y="0"/>
          <a:ext cx="0" cy="0"/>
          <a:chOff x="0" y="0"/>
          <a:chExt cx="0" cy="0"/>
        </a:xfrm>
      </p:grpSpPr>
      <p:sp>
        <p:nvSpPr>
          <p:cNvPr id="50" name="Google Shape;50;p67"/>
          <p:cNvSpPr/>
          <p:nvPr/>
        </p:nvSpPr>
        <p:spPr>
          <a:xfrm>
            <a:off x="9870250" y="6351525"/>
            <a:ext cx="516900" cy="484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67"/>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 name="Google Shape;52;p67"/>
          <p:cNvSpPr txBox="1"/>
          <p:nvPr/>
        </p:nvSpPr>
        <p:spPr>
          <a:xfrm>
            <a:off x="345975" y="0"/>
            <a:ext cx="4111200" cy="68580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chemeClr val="lt2"/>
                </a:solidFill>
                <a:latin typeface="Nunito ExtraBold"/>
                <a:ea typeface="Nunito ExtraBold"/>
                <a:cs typeface="Nunito ExtraBold"/>
                <a:sym typeface="Nunito ExtraBold"/>
              </a:rPr>
              <a:t>Thank </a:t>
            </a:r>
            <a:endParaRPr b="0" i="0" sz="1400" u="none" cap="none" strike="noStrike">
              <a:solidFill>
                <a:srgbClr val="000000"/>
              </a:solidFill>
              <a:latin typeface="Nunito ExtraBold"/>
              <a:ea typeface="Nunito ExtraBold"/>
              <a:cs typeface="Nunito ExtraBold"/>
              <a:sym typeface="Nunito ExtraBold"/>
            </a:endParaRPr>
          </a:p>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chemeClr val="lt2"/>
                </a:solidFill>
                <a:latin typeface="Nunito ExtraBold"/>
                <a:ea typeface="Nunito ExtraBold"/>
                <a:cs typeface="Nunito ExtraBold"/>
                <a:sym typeface="Nunito ExtraBold"/>
              </a:rPr>
              <a:t>You</a:t>
            </a:r>
            <a:endParaRPr b="0" i="0" sz="1800" u="none" cap="none" strike="noStrike">
              <a:solidFill>
                <a:schemeClr val="lt2"/>
              </a:solidFill>
              <a:latin typeface="Nunito ExtraBold"/>
              <a:ea typeface="Nunito ExtraBold"/>
              <a:cs typeface="Nunito ExtraBold"/>
              <a:sym typeface="Nunito ExtraBold"/>
            </a:endParaRPr>
          </a:p>
          <a:p>
            <a:pPr indent="0" lvl="0" marL="0" marR="0" rtl="0" algn="r">
              <a:lnSpc>
                <a:spcPct val="100000"/>
              </a:lnSpc>
              <a:spcBef>
                <a:spcPts val="0"/>
              </a:spcBef>
              <a:spcAft>
                <a:spcPts val="0"/>
              </a:spcAft>
              <a:buClr>
                <a:srgbClr val="000000"/>
              </a:buClr>
              <a:buSzPts val="1800"/>
              <a:buFont typeface="Arial"/>
              <a:buNone/>
            </a:pPr>
            <a:br>
              <a:rPr b="0" i="0" lang="en-US" sz="1800" u="none" cap="none" strike="noStrike">
                <a:solidFill>
                  <a:schemeClr val="lt2"/>
                </a:solidFill>
                <a:latin typeface="Nunito ExtraBold"/>
                <a:ea typeface="Nunito ExtraBold"/>
                <a:cs typeface="Nunito ExtraBold"/>
                <a:sym typeface="Nunito ExtraBold"/>
              </a:rPr>
            </a:br>
            <a:endParaRPr b="0" i="0" sz="1800" u="none" cap="none" strike="noStrike">
              <a:solidFill>
                <a:schemeClr val="lt2"/>
              </a:solidFill>
              <a:latin typeface="Nunito ExtraBold"/>
              <a:ea typeface="Nunito ExtraBold"/>
              <a:cs typeface="Nunito ExtraBold"/>
              <a:sym typeface="Nunito ExtraBold"/>
            </a:endParaRPr>
          </a:p>
        </p:txBody>
      </p:sp>
      <p:sp>
        <p:nvSpPr>
          <p:cNvPr id="53" name="Google Shape;53;p67"/>
          <p:cNvSpPr/>
          <p:nvPr/>
        </p:nvSpPr>
        <p:spPr>
          <a:xfrm flipH="1">
            <a:off x="4851955" y="1119849"/>
            <a:ext cx="6763500" cy="4618200"/>
          </a:xfrm>
          <a:prstGeom prst="roundRect">
            <a:avLst>
              <a:gd fmla="val 16667" name="adj"/>
            </a:avLst>
          </a:prstGeom>
          <a:blipFill rotWithShape="1">
            <a:blip r:embed="rId2">
              <a:alphaModFix/>
            </a:blip>
            <a:stretch>
              <a:fillRect b="0" l="0" r="0" t="0"/>
            </a:stretch>
          </a:blip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4" name="Google Shape;54;p67" title="icononly_transparent_nobuffer.png"/>
          <p:cNvPicPr preferRelativeResize="0"/>
          <p:nvPr/>
        </p:nvPicPr>
        <p:blipFill rotWithShape="1">
          <a:blip r:embed="rId3">
            <a:alphaModFix/>
          </a:blip>
          <a:srcRect b="0" l="0" r="0" t="0"/>
          <a:stretch/>
        </p:blipFill>
        <p:spPr>
          <a:xfrm>
            <a:off x="541250" y="5103176"/>
            <a:ext cx="1390176" cy="12489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55" name="Shape 55"/>
        <p:cNvGrpSpPr/>
        <p:nvPr/>
      </p:nvGrpSpPr>
      <p:grpSpPr>
        <a:xfrm>
          <a:off x="0" y="0"/>
          <a:ext cx="0" cy="0"/>
          <a:chOff x="0" y="0"/>
          <a:chExt cx="0" cy="0"/>
        </a:xfrm>
      </p:grpSpPr>
      <p:sp>
        <p:nvSpPr>
          <p:cNvPr id="56" name="Google Shape;56;p56"/>
          <p:cNvSpPr/>
          <p:nvPr/>
        </p:nvSpPr>
        <p:spPr>
          <a:xfrm>
            <a:off x="0" y="0"/>
            <a:ext cx="4553712" cy="2432304"/>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Arial"/>
              <a:ea typeface="Arial"/>
              <a:cs typeface="Arial"/>
              <a:sym typeface="Arial"/>
            </a:endParaRPr>
          </a:p>
        </p:txBody>
      </p:sp>
      <p:sp>
        <p:nvSpPr>
          <p:cNvPr id="57" name="Google Shape;57;p56"/>
          <p:cNvSpPr txBox="1"/>
          <p:nvPr>
            <p:ph type="title"/>
          </p:nvPr>
        </p:nvSpPr>
        <p:spPr>
          <a:xfrm>
            <a:off x="609600" y="1330497"/>
            <a:ext cx="10586700" cy="9471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lt2"/>
              </a:buClr>
              <a:buSzPts val="4000"/>
              <a:buFont typeface="Nunito"/>
              <a:buNone/>
              <a:defRPr b="1" i="0" sz="3600" u="none" cap="none" strike="noStrike">
                <a:solidFill>
                  <a:srgbClr val="0C4F9F"/>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56"/>
          <p:cNvSpPr txBox="1"/>
          <p:nvPr>
            <p:ph idx="1" type="body"/>
          </p:nvPr>
        </p:nvSpPr>
        <p:spPr>
          <a:xfrm>
            <a:off x="609600" y="4958306"/>
            <a:ext cx="10586700" cy="947100"/>
          </a:xfrm>
          <a:prstGeom prst="rect">
            <a:avLst/>
          </a:prstGeom>
          <a:noFill/>
          <a:ln>
            <a:noFill/>
          </a:ln>
        </p:spPr>
        <p:txBody>
          <a:bodyPr anchorCtr="0" anchor="t" bIns="0" lIns="0" spcFirstLastPara="1" rIns="0" wrap="square" tIns="0">
            <a:noAutofit/>
          </a:bodyPr>
          <a:lstStyle>
            <a:lvl1pPr indent="-228600" lvl="0" marL="457200" marR="0" rtl="0" algn="l">
              <a:lnSpc>
                <a:spcPct val="114000"/>
              </a:lnSpc>
              <a:spcBef>
                <a:spcPts val="0"/>
              </a:spcBef>
              <a:spcAft>
                <a:spcPts val="0"/>
              </a:spcAft>
              <a:buClr>
                <a:schemeClr val="lt2"/>
              </a:buClr>
              <a:buSzPts val="1600"/>
              <a:buFont typeface="Arial"/>
              <a:buNone/>
              <a:defRPr b="0" i="0" sz="1600" u="none" cap="none" strike="noStrike">
                <a:solidFill>
                  <a:schemeClr val="lt2"/>
                </a:solidFill>
                <a:latin typeface="Nunito"/>
                <a:ea typeface="Nunito"/>
                <a:cs typeface="Nunito"/>
                <a:sym typeface="Nunito"/>
              </a:defRPr>
            </a:lvl1pPr>
            <a:lvl2pPr indent="-228600" lvl="1" marL="914400" marR="0" rtl="0" algn="l">
              <a:lnSpc>
                <a:spcPct val="114000"/>
              </a:lnSpc>
              <a:spcBef>
                <a:spcPts val="0"/>
              </a:spcBef>
              <a:spcAft>
                <a:spcPts val="0"/>
              </a:spcAft>
              <a:buClr>
                <a:schemeClr val="dk1"/>
              </a:buClr>
              <a:buSzPts val="16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14000"/>
              </a:lnSpc>
              <a:spcBef>
                <a:spcPts val="0"/>
              </a:spcBef>
              <a:spcAft>
                <a:spcPts val="0"/>
              </a:spcAft>
              <a:buClr>
                <a:schemeClr val="dk1"/>
              </a:buClr>
              <a:buSzPts val="16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14000"/>
              </a:lnSpc>
              <a:spcBef>
                <a:spcPts val="0"/>
              </a:spcBef>
              <a:spcAft>
                <a:spcPts val="0"/>
              </a:spcAft>
              <a:buClr>
                <a:schemeClr val="dk1"/>
              </a:buClr>
              <a:buSzPts val="16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14000"/>
              </a:lnSpc>
              <a:spcBef>
                <a:spcPts val="0"/>
              </a:spcBef>
              <a:spcAft>
                <a:spcPts val="0"/>
              </a:spcAft>
              <a:buClr>
                <a:schemeClr val="dk1"/>
              </a:buClr>
              <a:buSzPts val="16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56"/>
          <p:cNvSpPr txBox="1"/>
          <p:nvPr>
            <p:ph idx="2" type="body"/>
          </p:nvPr>
        </p:nvSpPr>
        <p:spPr>
          <a:xfrm>
            <a:off x="802650" y="2103030"/>
            <a:ext cx="10586700" cy="1544400"/>
          </a:xfrm>
          <a:prstGeom prst="rect">
            <a:avLst/>
          </a:prstGeom>
          <a:noFill/>
          <a:ln>
            <a:noFill/>
          </a:ln>
        </p:spPr>
        <p:txBody>
          <a:bodyPr anchorCtr="0" anchor="t" bIns="0" lIns="0" spcFirstLastPara="1" rIns="0" wrap="square" tIns="0">
            <a:noAutofit/>
          </a:bodyPr>
          <a:lstStyle>
            <a:lvl1pPr indent="-342900" lvl="0" marL="457200" marR="0" rtl="0" algn="l">
              <a:lnSpc>
                <a:spcPct val="150000"/>
              </a:lnSpc>
              <a:spcBef>
                <a:spcPts val="0"/>
              </a:spcBef>
              <a:spcAft>
                <a:spcPts val="0"/>
              </a:spcAft>
              <a:buClr>
                <a:schemeClr val="lt2"/>
              </a:buClr>
              <a:buSzPts val="1800"/>
              <a:buFont typeface="Figtree"/>
              <a:buAutoNum type="arabicPeriod"/>
              <a:defRPr b="0" i="0" sz="1800" u="none" cap="none" strike="noStrike">
                <a:solidFill>
                  <a:srgbClr val="0C4F9F"/>
                </a:solidFill>
                <a:latin typeface="Nunito"/>
                <a:ea typeface="Nunito"/>
                <a:cs typeface="Nunito"/>
                <a:sym typeface="Nunito"/>
              </a:defRPr>
            </a:lvl1pPr>
            <a:lvl2pPr indent="-228600" lvl="1" marL="914400" marR="0" rtl="0" algn="l">
              <a:lnSpc>
                <a:spcPct val="114000"/>
              </a:lnSpc>
              <a:spcBef>
                <a:spcPts val="1200"/>
              </a:spcBef>
              <a:spcAft>
                <a:spcPts val="0"/>
              </a:spcAft>
              <a:buClr>
                <a:schemeClr val="lt1"/>
              </a:buClr>
              <a:buSzPts val="16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14000"/>
              </a:lnSpc>
              <a:spcBef>
                <a:spcPts val="0"/>
              </a:spcBef>
              <a:spcAft>
                <a:spcPts val="0"/>
              </a:spcAft>
              <a:buClr>
                <a:schemeClr val="lt1"/>
              </a:buClr>
              <a:buSzPts val="16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114000"/>
              </a:lnSpc>
              <a:spcBef>
                <a:spcPts val="0"/>
              </a:spcBef>
              <a:spcAft>
                <a:spcPts val="0"/>
              </a:spcAft>
              <a:buClr>
                <a:schemeClr val="lt1"/>
              </a:buClr>
              <a:buSzPts val="1600"/>
              <a:buFont typeface="Arial"/>
              <a:buNone/>
              <a:defRPr b="0" i="0" sz="1800" u="none" cap="none" strike="noStrike">
                <a:solidFill>
                  <a:schemeClr val="lt1"/>
                </a:solidFill>
                <a:latin typeface="Arial"/>
                <a:ea typeface="Arial"/>
                <a:cs typeface="Arial"/>
                <a:sym typeface="Arial"/>
              </a:defRPr>
            </a:lvl4pPr>
            <a:lvl5pPr indent="-228600" lvl="4" marL="2286000" marR="0" rtl="0" algn="l">
              <a:lnSpc>
                <a:spcPct val="114000"/>
              </a:lnSpc>
              <a:spcBef>
                <a:spcPts val="0"/>
              </a:spcBef>
              <a:spcAft>
                <a:spcPts val="0"/>
              </a:spcAft>
              <a:buClr>
                <a:schemeClr val="lt1"/>
              </a:buClr>
              <a:buSzPts val="1600"/>
              <a:buFont typeface="Arial"/>
              <a:buNone/>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Introduction slide">
    <p:spTree>
      <p:nvGrpSpPr>
        <p:cNvPr id="60" name="Shape 60"/>
        <p:cNvGrpSpPr/>
        <p:nvPr/>
      </p:nvGrpSpPr>
      <p:grpSpPr>
        <a:xfrm>
          <a:off x="0" y="0"/>
          <a:ext cx="0" cy="0"/>
          <a:chOff x="0" y="0"/>
          <a:chExt cx="0" cy="0"/>
        </a:xfrm>
      </p:grpSpPr>
      <p:sp>
        <p:nvSpPr>
          <p:cNvPr id="61" name="Google Shape;61;p57"/>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 name="Google Shape;62;p57"/>
          <p:cNvSpPr txBox="1"/>
          <p:nvPr>
            <p:ph idx="1" type="body"/>
          </p:nvPr>
        </p:nvSpPr>
        <p:spPr>
          <a:xfrm>
            <a:off x="825500" y="2653047"/>
            <a:ext cx="4527550" cy="27174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1pPr>
            <a:lvl2pPr indent="-228600" lvl="1" marL="914400" marR="0" rtl="0" algn="l">
              <a:lnSpc>
                <a:spcPct val="90000"/>
              </a:lnSpc>
              <a:spcBef>
                <a:spcPts val="5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2pPr>
            <a:lvl3pPr indent="-228600" lvl="2" marL="1371600" marR="0" rtl="0" algn="l">
              <a:lnSpc>
                <a:spcPct val="90000"/>
              </a:lnSpc>
              <a:spcBef>
                <a:spcPts val="5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3pPr>
            <a:lvl4pPr indent="-228600" lvl="3" marL="1828800" marR="0" rtl="0" algn="l">
              <a:lnSpc>
                <a:spcPct val="90000"/>
              </a:lnSpc>
              <a:spcBef>
                <a:spcPts val="5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4pPr>
            <a:lvl5pPr indent="-228600" lvl="4" marL="2286000" marR="0" rtl="0" algn="l">
              <a:lnSpc>
                <a:spcPct val="90000"/>
              </a:lnSpc>
              <a:spcBef>
                <a:spcPts val="500"/>
              </a:spcBef>
              <a:spcAft>
                <a:spcPts val="0"/>
              </a:spcAft>
              <a:buClr>
                <a:schemeClr val="lt2"/>
              </a:buClr>
              <a:buSzPts val="1600"/>
              <a:buFont typeface="Arial"/>
              <a:buNone/>
              <a:defRPr b="0" i="0" sz="1600" u="none" cap="none" strike="noStrike">
                <a:solidFill>
                  <a:schemeClr val="lt2"/>
                </a:solidFill>
                <a:latin typeface="Roboto Medium"/>
                <a:ea typeface="Roboto Medium"/>
                <a:cs typeface="Roboto Medium"/>
                <a:sym typeface="Roboto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 name="Google Shape;63;p57"/>
          <p:cNvSpPr txBox="1"/>
          <p:nvPr>
            <p:ph idx="2" type="body"/>
          </p:nvPr>
        </p:nvSpPr>
        <p:spPr>
          <a:xfrm>
            <a:off x="830663" y="1690687"/>
            <a:ext cx="4502100" cy="1166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1pPr>
            <a:lvl2pPr indent="-228600" lvl="1" marL="914400" marR="0" rtl="0" algn="l">
              <a:lnSpc>
                <a:spcPct val="90000"/>
              </a:lnSpc>
              <a:spcBef>
                <a:spcPts val="5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2pPr>
            <a:lvl3pPr indent="-228600" lvl="2" marL="1371600" marR="0" rtl="0" algn="l">
              <a:lnSpc>
                <a:spcPct val="90000"/>
              </a:lnSpc>
              <a:spcBef>
                <a:spcPts val="5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3pPr>
            <a:lvl4pPr indent="-228600" lvl="3" marL="1828800" marR="0" rtl="0" algn="l">
              <a:lnSpc>
                <a:spcPct val="90000"/>
              </a:lnSpc>
              <a:spcBef>
                <a:spcPts val="5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4pPr>
            <a:lvl5pPr indent="-228600" lvl="4" marL="2286000" marR="0" rtl="0" algn="l">
              <a:lnSpc>
                <a:spcPct val="90000"/>
              </a:lnSpc>
              <a:spcBef>
                <a:spcPts val="500"/>
              </a:spcBef>
              <a:spcAft>
                <a:spcPts val="0"/>
              </a:spcAft>
              <a:buClr>
                <a:schemeClr val="lt2"/>
              </a:buClr>
              <a:buSzPts val="2800"/>
              <a:buFont typeface="Arial"/>
              <a:buNone/>
              <a:defRPr b="0" i="0" sz="2800" u="none" cap="none" strike="noStrike">
                <a:solidFill>
                  <a:schemeClr val="lt2"/>
                </a:solidFill>
                <a:latin typeface="Nunito"/>
                <a:ea typeface="Nunito"/>
                <a:cs typeface="Nunito"/>
                <a:sym typeface="Nuni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4" name="Google Shape;64;p57"/>
          <p:cNvSpPr/>
          <p:nvPr>
            <p:ph idx="3" type="pic"/>
          </p:nvPr>
        </p:nvSpPr>
        <p:spPr>
          <a:xfrm>
            <a:off x="5772150" y="1400175"/>
            <a:ext cx="4514850" cy="4514850"/>
          </a:xfrm>
          <a:prstGeom prst="rect">
            <a:avLst/>
          </a:prstGeom>
          <a:solidFill>
            <a:schemeClr val="lt1"/>
          </a:solidFill>
          <a:ln cap="flat" cmpd="sng" w="19050">
            <a:solidFill>
              <a:schemeClr val="accent6"/>
            </a:solidFill>
            <a:prstDash val="solid"/>
            <a:miter lim="800000"/>
            <a:headEnd len="sm" w="sm" type="none"/>
            <a:tailEnd len="sm" w="sm" type="none"/>
          </a:ln>
        </p:spPr>
      </p:sp>
      <p:pic>
        <p:nvPicPr>
          <p:cNvPr id="65" name="Google Shape;65;p57"/>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66" name="Google Shape;66;p57"/>
          <p:cNvSpPr txBox="1"/>
          <p:nvPr>
            <p:ph idx="4" type="subTitle"/>
          </p:nvPr>
        </p:nvSpPr>
        <p:spPr>
          <a:xfrm>
            <a:off x="826625" y="155449"/>
            <a:ext cx="6174300" cy="418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67" name="Google Shape;67;p57"/>
          <p:cNvSpPr txBox="1"/>
          <p:nvPr>
            <p:ph idx="5"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8" name="Shape 68"/>
        <p:cNvGrpSpPr/>
        <p:nvPr/>
      </p:nvGrpSpPr>
      <p:grpSpPr>
        <a:xfrm>
          <a:off x="0" y="0"/>
          <a:ext cx="0" cy="0"/>
          <a:chOff x="0" y="0"/>
          <a:chExt cx="0" cy="0"/>
        </a:xfrm>
      </p:grpSpPr>
      <p:sp>
        <p:nvSpPr>
          <p:cNvPr id="69" name="Google Shape;69;p58"/>
          <p:cNvSpPr/>
          <p:nvPr/>
        </p:nvSpPr>
        <p:spPr>
          <a:xfrm flipH="1" rot="5400000">
            <a:off x="7208840" y="1874837"/>
            <a:ext cx="6858000" cy="3108324"/>
          </a:xfrm>
          <a:prstGeom prst="flowChartDocumen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0" name="Google Shape;70;p58"/>
          <p:cNvPicPr preferRelativeResize="0"/>
          <p:nvPr/>
        </p:nvPicPr>
        <p:blipFill rotWithShape="1">
          <a:blip r:embed="rId2">
            <a:alphaModFix/>
          </a:blip>
          <a:srcRect b="22653" l="0" r="0" t="0"/>
          <a:stretch/>
        </p:blipFill>
        <p:spPr>
          <a:xfrm>
            <a:off x="9967925" y="6446013"/>
            <a:ext cx="417398" cy="349325"/>
          </a:xfrm>
          <a:prstGeom prst="rect">
            <a:avLst/>
          </a:prstGeom>
          <a:noFill/>
          <a:ln>
            <a:noFill/>
          </a:ln>
        </p:spPr>
      </p:pic>
      <p:sp>
        <p:nvSpPr>
          <p:cNvPr id="71" name="Google Shape;71;p58"/>
          <p:cNvSpPr txBox="1"/>
          <p:nvPr>
            <p:ph idx="1" type="subTitle"/>
          </p:nvPr>
        </p:nvSpPr>
        <p:spPr>
          <a:xfrm>
            <a:off x="826625" y="155449"/>
            <a:ext cx="6174300" cy="349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chemeClr val="dk2"/>
              </a:buClr>
              <a:buSzPts val="1600"/>
              <a:buFont typeface="Nunito"/>
              <a:buNone/>
              <a:defRPr b="1" i="0" sz="1600" u="none" cap="none" strike="noStrike">
                <a:solidFill>
                  <a:schemeClr val="dk2"/>
                </a:solidFill>
                <a:latin typeface="Nunito"/>
                <a:ea typeface="Nunito"/>
                <a:cs typeface="Nunito"/>
                <a:sym typeface="Nunito"/>
              </a:defRPr>
            </a:lvl9pPr>
          </a:lstStyle>
          <a:p/>
        </p:txBody>
      </p:sp>
      <p:sp>
        <p:nvSpPr>
          <p:cNvPr id="72" name="Google Shape;72;p58"/>
          <p:cNvSpPr txBox="1"/>
          <p:nvPr>
            <p:ph idx="2"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2"/>
              </a:buClr>
              <a:buSzPts val="3600"/>
              <a:buFont typeface="Nunito"/>
              <a:buNone/>
              <a:defRPr b="1" i="0" sz="3600" u="none" cap="none" strike="noStrike">
                <a:solidFill>
                  <a:schemeClr val="lt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Nunito"/>
              <a:buNone/>
              <a:defRPr b="1" i="0" sz="1400" u="none" cap="none" strike="noStrike">
                <a:solidFill>
                  <a:srgbClr val="000000"/>
                </a:solidFill>
                <a:latin typeface="Nunito"/>
                <a:ea typeface="Nunito"/>
                <a:cs typeface="Nunito"/>
                <a:sym typeface="Nuni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22" Type="http://schemas.openxmlformats.org/officeDocument/2006/relationships/slideLayout" Target="../slideLayouts/slideLayout44.xml"/><Relationship Id="rId21" Type="http://schemas.openxmlformats.org/officeDocument/2006/relationships/slideLayout" Target="../slideLayouts/slideLayout43.xml"/><Relationship Id="rId24" Type="http://schemas.openxmlformats.org/officeDocument/2006/relationships/slideLayout" Target="../slideLayouts/slideLayout46.xml"/><Relationship Id="rId23" Type="http://schemas.openxmlformats.org/officeDocument/2006/relationships/slideLayout" Target="../slideLayouts/slideLayout45.xml"/><Relationship Id="rId1" Type="http://schemas.openxmlformats.org/officeDocument/2006/relationships/image" Target="../media/image1.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26" Type="http://schemas.openxmlformats.org/officeDocument/2006/relationships/slideLayout" Target="../slideLayouts/slideLayout48.xml"/><Relationship Id="rId25" Type="http://schemas.openxmlformats.org/officeDocument/2006/relationships/slideLayout" Target="../slideLayouts/slideLayout47.xml"/><Relationship Id="rId28" Type="http://schemas.openxmlformats.org/officeDocument/2006/relationships/theme" Target="../theme/theme2.xml"/><Relationship Id="rId27" Type="http://schemas.openxmlformats.org/officeDocument/2006/relationships/slideLayout" Target="../slideLayouts/slideLayout49.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9" Type="http://schemas.openxmlformats.org/officeDocument/2006/relationships/slideLayout" Target="../slideLayouts/slideLayout41.xml"/><Relationship Id="rId1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54"/>
          <p:cNvSpPr/>
          <p:nvPr/>
        </p:nvSpPr>
        <p:spPr>
          <a:xfrm>
            <a:off x="11312525" y="6551386"/>
            <a:ext cx="325500" cy="138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C4F9F"/>
              </a:buClr>
              <a:buSzPts val="900"/>
              <a:buFont typeface="Roboto Medium"/>
              <a:buNone/>
            </a:pPr>
            <a:fld id="{00000000-1234-1234-1234-123412341234}" type="slidenum">
              <a:rPr b="0" i="0" lang="en-US" sz="900" u="none" cap="none" strike="noStrike">
                <a:solidFill>
                  <a:srgbClr val="0C4F9F"/>
                </a:solidFill>
                <a:latin typeface="Roboto Medium"/>
                <a:ea typeface="Roboto Medium"/>
                <a:cs typeface="Roboto Medium"/>
                <a:sym typeface="Roboto Medium"/>
              </a:rPr>
              <a:t>‹#›</a:t>
            </a:fld>
            <a:endParaRPr b="1" i="0" sz="900" u="none" cap="none" strike="noStrike">
              <a:solidFill>
                <a:srgbClr val="0C4F9F"/>
              </a:solidFill>
              <a:latin typeface="Nunito"/>
              <a:ea typeface="Nunito"/>
              <a:cs typeface="Nunito"/>
              <a:sym typeface="Nunito"/>
            </a:endParaRPr>
          </a:p>
        </p:txBody>
      </p:sp>
      <p:sp>
        <p:nvSpPr>
          <p:cNvPr id="11" name="Google Shape;11;p54"/>
          <p:cNvSpPr txBox="1"/>
          <p:nvPr/>
        </p:nvSpPr>
        <p:spPr>
          <a:xfrm>
            <a:off x="10329326" y="6513500"/>
            <a:ext cx="11247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C4F9F"/>
              </a:buClr>
              <a:buSzPts val="900"/>
              <a:buFont typeface="Roboto Medium"/>
              <a:buNone/>
            </a:pPr>
            <a:r>
              <a:rPr b="0" i="0" lang="en-US" sz="900" u="none" cap="none" strike="noStrike">
                <a:solidFill>
                  <a:srgbClr val="0C4F9F"/>
                </a:solidFill>
                <a:latin typeface="Nunito Medium"/>
                <a:ea typeface="Nunito Medium"/>
                <a:cs typeface="Nunito Medium"/>
                <a:sym typeface="Nunito Medium"/>
              </a:rPr>
              <a:t>©2024 THRYVE</a:t>
            </a:r>
            <a:endParaRPr b="0" i="0" sz="1800" u="none" cap="none" strike="noStrike">
              <a:solidFill>
                <a:srgbClr val="0C4F9F"/>
              </a:solidFill>
              <a:latin typeface="Nunito Medium"/>
              <a:ea typeface="Nunito Medium"/>
              <a:cs typeface="Nunito Medium"/>
              <a:sym typeface="Nunito Medium"/>
            </a:endParaRPr>
          </a:p>
        </p:txBody>
      </p:sp>
      <p:pic>
        <p:nvPicPr>
          <p:cNvPr id="12" name="Google Shape;12;p54"/>
          <p:cNvPicPr preferRelativeResize="0"/>
          <p:nvPr/>
        </p:nvPicPr>
        <p:blipFill rotWithShape="1">
          <a:blip r:embed="rId1">
            <a:alphaModFix/>
          </a:blip>
          <a:srcRect b="22653" l="0" r="0" t="0"/>
          <a:stretch/>
        </p:blipFill>
        <p:spPr>
          <a:xfrm>
            <a:off x="9967925" y="6446013"/>
            <a:ext cx="417398" cy="3493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1" name="Shape 181"/>
        <p:cNvGrpSpPr/>
        <p:nvPr/>
      </p:nvGrpSpPr>
      <p:grpSpPr>
        <a:xfrm>
          <a:off x="0" y="0"/>
          <a:ext cx="0" cy="0"/>
          <a:chOff x="0" y="0"/>
          <a:chExt cx="0" cy="0"/>
        </a:xfrm>
      </p:grpSpPr>
      <p:sp>
        <p:nvSpPr>
          <p:cNvPr id="182" name="Google Shape;182;g33d16e57a75_0_244"/>
          <p:cNvSpPr/>
          <p:nvPr/>
        </p:nvSpPr>
        <p:spPr>
          <a:xfrm>
            <a:off x="11312525" y="6551386"/>
            <a:ext cx="325500" cy="138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C4F9F"/>
              </a:buClr>
              <a:buSzPts val="900"/>
              <a:buFont typeface="Roboto Medium"/>
              <a:buNone/>
            </a:pPr>
            <a:fld id="{00000000-1234-1234-1234-123412341234}" type="slidenum">
              <a:rPr b="0" i="0" lang="en-US" sz="900" u="none" cap="none" strike="noStrike">
                <a:solidFill>
                  <a:srgbClr val="0C4F9F"/>
                </a:solidFill>
                <a:latin typeface="Roboto Medium"/>
                <a:ea typeface="Roboto Medium"/>
                <a:cs typeface="Roboto Medium"/>
                <a:sym typeface="Roboto Medium"/>
              </a:rPr>
              <a:t>‹#›</a:t>
            </a:fld>
            <a:endParaRPr b="1" i="0" sz="900" u="none" cap="none" strike="noStrike">
              <a:solidFill>
                <a:srgbClr val="0C4F9F"/>
              </a:solidFill>
              <a:latin typeface="Nunito"/>
              <a:ea typeface="Nunito"/>
              <a:cs typeface="Nunito"/>
              <a:sym typeface="Nunito"/>
            </a:endParaRPr>
          </a:p>
        </p:txBody>
      </p:sp>
      <p:sp>
        <p:nvSpPr>
          <p:cNvPr id="183" name="Google Shape;183;g33d16e57a75_0_244"/>
          <p:cNvSpPr txBox="1"/>
          <p:nvPr/>
        </p:nvSpPr>
        <p:spPr>
          <a:xfrm>
            <a:off x="10329326" y="6513500"/>
            <a:ext cx="11247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C4F9F"/>
              </a:buClr>
              <a:buSzPts val="900"/>
              <a:buFont typeface="Roboto Medium"/>
              <a:buNone/>
            </a:pPr>
            <a:r>
              <a:rPr b="0" i="0" lang="en-US" sz="900" u="none" cap="none" strike="noStrike">
                <a:solidFill>
                  <a:srgbClr val="0C4F9F"/>
                </a:solidFill>
                <a:latin typeface="Nunito Medium"/>
                <a:ea typeface="Nunito Medium"/>
                <a:cs typeface="Nunito Medium"/>
                <a:sym typeface="Nunito Medium"/>
              </a:rPr>
              <a:t>©202</a:t>
            </a:r>
            <a:r>
              <a:rPr lang="en-US" sz="900">
                <a:solidFill>
                  <a:srgbClr val="0C4F9F"/>
                </a:solidFill>
                <a:latin typeface="Nunito Medium"/>
                <a:ea typeface="Nunito Medium"/>
                <a:cs typeface="Nunito Medium"/>
                <a:sym typeface="Nunito Medium"/>
              </a:rPr>
              <a:t>5</a:t>
            </a:r>
            <a:r>
              <a:rPr b="0" i="0" lang="en-US" sz="900" u="none" cap="none" strike="noStrike">
                <a:solidFill>
                  <a:srgbClr val="0C4F9F"/>
                </a:solidFill>
                <a:latin typeface="Nunito Medium"/>
                <a:ea typeface="Nunito Medium"/>
                <a:cs typeface="Nunito Medium"/>
                <a:sym typeface="Nunito Medium"/>
              </a:rPr>
              <a:t> THRYVE</a:t>
            </a:r>
            <a:endParaRPr b="0" i="0" sz="1800" u="none" cap="none" strike="noStrike">
              <a:solidFill>
                <a:srgbClr val="0C4F9F"/>
              </a:solidFill>
              <a:latin typeface="Nunito Medium"/>
              <a:ea typeface="Nunito Medium"/>
              <a:cs typeface="Nunito Medium"/>
              <a:sym typeface="Nunito Medium"/>
            </a:endParaRPr>
          </a:p>
        </p:txBody>
      </p:sp>
      <p:pic>
        <p:nvPicPr>
          <p:cNvPr id="184" name="Google Shape;184;g33d16e57a75_0_244"/>
          <p:cNvPicPr preferRelativeResize="0"/>
          <p:nvPr/>
        </p:nvPicPr>
        <p:blipFill rotWithShape="1">
          <a:blip r:embed="rId1">
            <a:alphaModFix/>
          </a:blip>
          <a:srcRect b="22654" l="0" r="0" t="0"/>
          <a:stretch/>
        </p:blipFill>
        <p:spPr>
          <a:xfrm>
            <a:off x="9967925" y="6446013"/>
            <a:ext cx="417398" cy="3493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30.png"/><Relationship Id="rId6" Type="http://schemas.openxmlformats.org/officeDocument/2006/relationships/image" Target="../media/image33.png"/><Relationship Id="rId7" Type="http://schemas.openxmlformats.org/officeDocument/2006/relationships/image" Target="../media/image27.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31.png"/><Relationship Id="rId5"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
          <p:cNvSpPr txBox="1"/>
          <p:nvPr>
            <p:ph type="title"/>
          </p:nvPr>
        </p:nvSpPr>
        <p:spPr>
          <a:xfrm>
            <a:off x="489559" y="2106175"/>
            <a:ext cx="6578700" cy="1017300"/>
          </a:xfrm>
          <a:prstGeom prst="rect">
            <a:avLst/>
          </a:prstGeom>
          <a:noFill/>
          <a:ln>
            <a:noFill/>
          </a:ln>
        </p:spPr>
        <p:txBody>
          <a:bodyPr anchorCtr="0" anchor="t" bIns="45700" lIns="0" spcFirstLastPara="1" rIns="91425" wrap="square" tIns="45700">
            <a:noAutofit/>
          </a:bodyPr>
          <a:lstStyle/>
          <a:p>
            <a:pPr indent="0" lvl="0" marL="0" rtl="0" algn="l">
              <a:lnSpc>
                <a:spcPct val="85000"/>
              </a:lnSpc>
              <a:spcBef>
                <a:spcPts val="0"/>
              </a:spcBef>
              <a:spcAft>
                <a:spcPts val="0"/>
              </a:spcAft>
              <a:buClr>
                <a:schemeClr val="lt1"/>
              </a:buClr>
              <a:buSzPts val="6000"/>
              <a:buFont typeface="Nunito"/>
              <a:buNone/>
            </a:pPr>
            <a:r>
              <a:rPr lang="en-US"/>
              <a:t>Solar with </a:t>
            </a:r>
            <a:r>
              <a:rPr lang="en-US">
                <a:solidFill>
                  <a:schemeClr val="dk2"/>
                </a:solidFill>
              </a:rPr>
              <a:t>THRYVE</a:t>
            </a:r>
            <a:endParaRPr>
              <a:solidFill>
                <a:schemeClr val="dk2"/>
              </a:solidFill>
            </a:endParaRPr>
          </a:p>
        </p:txBody>
      </p:sp>
      <p:sp>
        <p:nvSpPr>
          <p:cNvPr id="376" name="Google Shape;376;p1"/>
          <p:cNvSpPr txBox="1"/>
          <p:nvPr>
            <p:ph type="title"/>
          </p:nvPr>
        </p:nvSpPr>
        <p:spPr>
          <a:xfrm>
            <a:off x="489559" y="3810725"/>
            <a:ext cx="6578700" cy="1017300"/>
          </a:xfrm>
          <a:prstGeom prst="rect">
            <a:avLst/>
          </a:prstGeom>
          <a:noFill/>
          <a:ln>
            <a:noFill/>
          </a:ln>
        </p:spPr>
        <p:txBody>
          <a:bodyPr anchorCtr="0" anchor="t" bIns="45700" lIns="0" spcFirstLastPara="1" rIns="91425" wrap="square" tIns="45700">
            <a:noAutofit/>
          </a:bodyPr>
          <a:lstStyle/>
          <a:p>
            <a:pPr indent="0" lvl="0" marL="0" rtl="0" algn="l">
              <a:lnSpc>
                <a:spcPct val="85000"/>
              </a:lnSpc>
              <a:spcBef>
                <a:spcPts val="0"/>
              </a:spcBef>
              <a:spcAft>
                <a:spcPts val="0"/>
              </a:spcAft>
              <a:buClr>
                <a:schemeClr val="lt1"/>
              </a:buClr>
              <a:buSzPts val="6000"/>
              <a:buFont typeface="Nunito"/>
              <a:buNone/>
            </a:pPr>
            <a:r>
              <a:rPr lang="en-US" sz="3200">
                <a:solidFill>
                  <a:schemeClr val="accent4"/>
                </a:solidFill>
              </a:rPr>
              <a:t>Let’s build</a:t>
            </a:r>
            <a:r>
              <a:rPr lang="en-US" sz="3200">
                <a:solidFill>
                  <a:schemeClr val="accent4"/>
                </a:solidFill>
                <a:extLst>
                  <a:ext uri="http://customooxmlschemas.google.com/">
                    <go:slidesCustomData xmlns:go="http://customooxmlschemas.google.com/" textRoundtripDataId="0"/>
                  </a:ext>
                </a:extLst>
              </a:rPr>
              <a:t> your best life</a:t>
            </a:r>
            <a:r>
              <a:rPr lang="en-US" sz="3200">
                <a:solidFill>
                  <a:schemeClr val="accent4"/>
                </a:solidFill>
              </a:rPr>
              <a:t>.</a:t>
            </a:r>
            <a:endParaRPr sz="320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3167b3fd2d9_8_6"/>
          <p:cNvSpPr txBox="1"/>
          <p:nvPr>
            <p:ph idx="3" type="subTitle"/>
          </p:nvPr>
        </p:nvSpPr>
        <p:spPr>
          <a:xfrm>
            <a:off x="822950" y="634000"/>
            <a:ext cx="8961900" cy="85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US" sz="3200"/>
              <a:t>Whether buying </a:t>
            </a:r>
            <a:r>
              <a:rPr lang="en-US" sz="3200">
                <a:solidFill>
                  <a:srgbClr val="CB5108"/>
                </a:solidFill>
              </a:rPr>
              <a:t>power </a:t>
            </a:r>
            <a:r>
              <a:rPr lang="en-US" sz="3200"/>
              <a:t>or buying the </a:t>
            </a:r>
            <a:r>
              <a:rPr lang="en-US" sz="3200">
                <a:solidFill>
                  <a:schemeClr val="accent4"/>
                </a:solidFill>
              </a:rPr>
              <a:t>system</a:t>
            </a:r>
            <a:r>
              <a:rPr lang="en-US" sz="3200"/>
              <a:t>, you are reaping the benefits.</a:t>
            </a:r>
            <a:endParaRPr sz="3200"/>
          </a:p>
        </p:txBody>
      </p:sp>
      <p:sp>
        <p:nvSpPr>
          <p:cNvPr id="514" name="Google Shape;514;g3167b3fd2d9_8_6"/>
          <p:cNvSpPr txBox="1"/>
          <p:nvPr/>
        </p:nvSpPr>
        <p:spPr>
          <a:xfrm>
            <a:off x="4064225" y="1733225"/>
            <a:ext cx="5896200" cy="11853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chemeClr val="lt2"/>
              </a:buClr>
              <a:buSzPts val="2000"/>
              <a:buFont typeface="Roboto Medium"/>
              <a:buChar char="●"/>
            </a:pPr>
            <a:r>
              <a:rPr b="0" i="0" lang="en-US" sz="2000" u="none" cap="none" strike="noStrike">
                <a:solidFill>
                  <a:schemeClr val="lt2"/>
                </a:solidFill>
                <a:latin typeface="Roboto Medium"/>
                <a:ea typeface="Roboto Medium"/>
                <a:cs typeface="Roboto Medium"/>
                <a:sym typeface="Roboto Medium"/>
              </a:rPr>
              <a:t>Locking in the cost of electricity for 25 years+</a:t>
            </a:r>
            <a:endParaRPr b="0" i="0" sz="2000" u="none" cap="none" strike="noStrike">
              <a:solidFill>
                <a:schemeClr val="lt2"/>
              </a:solidFill>
              <a:latin typeface="Roboto Medium"/>
              <a:ea typeface="Roboto Medium"/>
              <a:cs typeface="Roboto Medium"/>
              <a:sym typeface="Roboto Medium"/>
            </a:endParaRPr>
          </a:p>
          <a:p>
            <a:pPr indent="-355600" lvl="0" marL="457200" marR="0" rtl="0" algn="l">
              <a:lnSpc>
                <a:spcPct val="100000"/>
              </a:lnSpc>
              <a:spcBef>
                <a:spcPts val="300"/>
              </a:spcBef>
              <a:spcAft>
                <a:spcPts val="0"/>
              </a:spcAft>
              <a:buClr>
                <a:schemeClr val="lt2"/>
              </a:buClr>
              <a:buSzPts val="2000"/>
              <a:buFont typeface="Roboto Medium"/>
              <a:buChar char="●"/>
            </a:pPr>
            <a:r>
              <a:rPr b="0" i="0" lang="en-US" sz="2000" u="none" cap="none" strike="noStrike">
                <a:solidFill>
                  <a:schemeClr val="lt2"/>
                </a:solidFill>
                <a:latin typeface="Roboto Medium"/>
                <a:ea typeface="Roboto Medium"/>
                <a:cs typeface="Roboto Medium"/>
                <a:sym typeface="Roboto Medium"/>
              </a:rPr>
              <a:t>Investing in your home</a:t>
            </a:r>
            <a:endParaRPr b="0" i="0" sz="2000" u="none" cap="none" strike="noStrike">
              <a:solidFill>
                <a:schemeClr val="lt2"/>
              </a:solidFill>
              <a:latin typeface="Roboto Medium"/>
              <a:ea typeface="Roboto Medium"/>
              <a:cs typeface="Roboto Medium"/>
              <a:sym typeface="Roboto Medium"/>
            </a:endParaRPr>
          </a:p>
          <a:p>
            <a:pPr indent="-355600" lvl="0" marL="457200" marR="0" rtl="0" algn="l">
              <a:lnSpc>
                <a:spcPct val="100000"/>
              </a:lnSpc>
              <a:spcBef>
                <a:spcPts val="300"/>
              </a:spcBef>
              <a:spcAft>
                <a:spcPts val="300"/>
              </a:spcAft>
              <a:buClr>
                <a:schemeClr val="lt2"/>
              </a:buClr>
              <a:buSzPts val="2000"/>
              <a:buFont typeface="Roboto Medium"/>
              <a:buChar char="●"/>
            </a:pPr>
            <a:r>
              <a:rPr b="0" i="0" lang="en-US" sz="2000" u="none" cap="none" strike="noStrike">
                <a:solidFill>
                  <a:schemeClr val="lt2"/>
                </a:solidFill>
                <a:latin typeface="Roboto Medium"/>
                <a:ea typeface="Roboto Medium"/>
                <a:cs typeface="Roboto Medium"/>
                <a:sym typeface="Roboto Medium"/>
              </a:rPr>
              <a:t>Lowering your utility bill</a:t>
            </a:r>
            <a:endParaRPr b="0" i="0" sz="2000" u="none" cap="none" strike="noStrike">
              <a:solidFill>
                <a:schemeClr val="lt2"/>
              </a:solidFill>
              <a:latin typeface="Roboto Medium"/>
              <a:ea typeface="Roboto Medium"/>
              <a:cs typeface="Roboto Medium"/>
              <a:sym typeface="Roboto Medium"/>
            </a:endParaRPr>
          </a:p>
        </p:txBody>
      </p:sp>
      <p:cxnSp>
        <p:nvCxnSpPr>
          <p:cNvPr id="515" name="Google Shape;515;g3167b3fd2d9_8_6"/>
          <p:cNvCxnSpPr/>
          <p:nvPr/>
        </p:nvCxnSpPr>
        <p:spPr>
          <a:xfrm>
            <a:off x="6133525" y="3636825"/>
            <a:ext cx="0" cy="2540100"/>
          </a:xfrm>
          <a:prstGeom prst="straightConnector1">
            <a:avLst/>
          </a:prstGeom>
          <a:noFill/>
          <a:ln cap="flat" cmpd="sng" w="28575">
            <a:solidFill>
              <a:srgbClr val="F5DCCE"/>
            </a:solidFill>
            <a:prstDash val="solid"/>
            <a:round/>
            <a:headEnd len="sm" w="sm" type="none"/>
            <a:tailEnd len="sm" w="sm" type="none"/>
          </a:ln>
        </p:spPr>
      </p:cxnSp>
      <p:graphicFrame>
        <p:nvGraphicFramePr>
          <p:cNvPr id="516" name="Google Shape;516;g3167b3fd2d9_8_6"/>
          <p:cNvGraphicFramePr/>
          <p:nvPr/>
        </p:nvGraphicFramePr>
        <p:xfrm>
          <a:off x="895150" y="4013175"/>
          <a:ext cx="3000000" cy="3000000"/>
        </p:xfrm>
        <a:graphic>
          <a:graphicData uri="http://schemas.openxmlformats.org/drawingml/2006/table">
            <a:tbl>
              <a:tblPr>
                <a:noFill/>
                <a:tableStyleId>{9DB08A3A-6065-476A-A323-B1533D6A2699}</a:tableStyleId>
              </a:tblPr>
              <a:tblGrid>
                <a:gridCol w="4996850"/>
                <a:gridCol w="561750"/>
                <a:gridCol w="5017000"/>
              </a:tblGrid>
              <a:tr h="1222275">
                <a:tc>
                  <a:txBody>
                    <a:bodyPr/>
                    <a:lstStyle/>
                    <a:p>
                      <a:pPr indent="-342900" lvl="0" marL="457200" marR="0" rtl="0" algn="l">
                        <a:lnSpc>
                          <a:spcPct val="100000"/>
                        </a:lnSpc>
                        <a:spcBef>
                          <a:spcPts val="0"/>
                        </a:spcBef>
                        <a:spcAft>
                          <a:spcPts val="0"/>
                        </a:spcAft>
                        <a:buClr>
                          <a:srgbClr val="CB5108"/>
                        </a:buClr>
                        <a:buSzPts val="1800"/>
                        <a:buFont typeface="Roboto"/>
                        <a:buChar char="●"/>
                      </a:pPr>
                      <a:r>
                        <a:rPr lang="en-US" sz="1800" u="none" cap="none" strike="noStrike">
                          <a:solidFill>
                            <a:schemeClr val="lt2"/>
                          </a:solidFill>
                          <a:latin typeface="Roboto"/>
                          <a:ea typeface="Roboto"/>
                          <a:cs typeface="Roboto"/>
                          <a:sym typeface="Roboto"/>
                        </a:rPr>
                        <a:t>No out-of-pocket costs</a:t>
                      </a:r>
                      <a:endParaRPr sz="1800" u="none" cap="none" strike="noStrike">
                        <a:solidFill>
                          <a:schemeClr val="lt2"/>
                        </a:solidFill>
                        <a:latin typeface="Roboto"/>
                        <a:ea typeface="Roboto"/>
                        <a:cs typeface="Roboto"/>
                        <a:sym typeface="Roboto"/>
                      </a:endParaRPr>
                    </a:p>
                    <a:p>
                      <a:pPr indent="-342900" lvl="0" marL="457200" marR="0" rtl="0" algn="l">
                        <a:lnSpc>
                          <a:spcPct val="100000"/>
                        </a:lnSpc>
                        <a:spcBef>
                          <a:spcPts val="0"/>
                        </a:spcBef>
                        <a:spcAft>
                          <a:spcPts val="0"/>
                        </a:spcAft>
                        <a:buClr>
                          <a:srgbClr val="CB5108"/>
                        </a:buClr>
                        <a:buSzPts val="1800"/>
                        <a:buFont typeface="Roboto"/>
                        <a:buChar char="●"/>
                      </a:pPr>
                      <a:r>
                        <a:rPr lang="en-US" sz="1800" u="none" cap="none" strike="noStrike">
                          <a:solidFill>
                            <a:schemeClr val="lt2"/>
                          </a:solidFill>
                          <a:latin typeface="Roboto"/>
                          <a:ea typeface="Roboto"/>
                          <a:cs typeface="Roboto"/>
                          <a:sym typeface="Roboto"/>
                        </a:rPr>
                        <a:t>No responsibility of ownership</a:t>
                      </a:r>
                      <a:endParaRPr sz="1800" u="none" cap="none" strike="noStrike">
                        <a:solidFill>
                          <a:schemeClr val="lt2"/>
                        </a:solidFill>
                        <a:latin typeface="Roboto"/>
                        <a:ea typeface="Roboto"/>
                        <a:cs typeface="Roboto"/>
                        <a:sym typeface="Roboto"/>
                      </a:endParaRPr>
                    </a:p>
                    <a:p>
                      <a:pPr indent="-342900" lvl="0" marL="457200" marR="0" rtl="0" algn="l">
                        <a:lnSpc>
                          <a:spcPct val="100000"/>
                        </a:lnSpc>
                        <a:spcBef>
                          <a:spcPts val="0"/>
                        </a:spcBef>
                        <a:spcAft>
                          <a:spcPts val="0"/>
                        </a:spcAft>
                        <a:buClr>
                          <a:srgbClr val="CB5108"/>
                        </a:buClr>
                        <a:buSzPts val="1800"/>
                        <a:buFont typeface="Roboto"/>
                        <a:buChar char="●"/>
                      </a:pPr>
                      <a:r>
                        <a:rPr lang="en-US" sz="1800" u="none" cap="none" strike="noStrike">
                          <a:solidFill>
                            <a:schemeClr val="lt2"/>
                          </a:solidFill>
                          <a:latin typeface="Roboto"/>
                          <a:ea typeface="Roboto"/>
                          <a:cs typeface="Roboto"/>
                          <a:sym typeface="Roboto"/>
                        </a:rPr>
                        <a:t>Monitoring for system performance</a:t>
                      </a:r>
                      <a:endParaRPr sz="1800" u="none" cap="none" strike="noStrike">
                        <a:solidFill>
                          <a:schemeClr val="lt2"/>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2"/>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42900" lvl="0" marL="457200" marR="0" rtl="0" algn="l">
                        <a:lnSpc>
                          <a:spcPct val="100000"/>
                        </a:lnSpc>
                        <a:spcBef>
                          <a:spcPts val="0"/>
                        </a:spcBef>
                        <a:spcAft>
                          <a:spcPts val="0"/>
                        </a:spcAft>
                        <a:buClr>
                          <a:schemeClr val="accent4"/>
                        </a:buClr>
                        <a:buSzPts val="1800"/>
                        <a:buFont typeface="Roboto"/>
                        <a:buChar char="●"/>
                      </a:pPr>
                      <a:r>
                        <a:rPr lang="en-US" sz="1800" u="none" cap="none" strike="noStrike">
                          <a:solidFill>
                            <a:schemeClr val="lt2"/>
                          </a:solidFill>
                          <a:latin typeface="Roboto"/>
                          <a:ea typeface="Roboto"/>
                          <a:cs typeface="Roboto"/>
                          <a:sym typeface="Roboto"/>
                        </a:rPr>
                        <a:t>Eligible for incentives and tax credits</a:t>
                      </a:r>
                      <a:endParaRPr sz="1800" u="none" cap="none" strike="noStrike">
                        <a:solidFill>
                          <a:schemeClr val="lt2"/>
                        </a:solidFill>
                        <a:latin typeface="Roboto"/>
                        <a:ea typeface="Roboto"/>
                        <a:cs typeface="Roboto"/>
                        <a:sym typeface="Roboto"/>
                      </a:endParaRPr>
                    </a:p>
                    <a:p>
                      <a:pPr indent="-342900" lvl="0" marL="457200" marR="0" rtl="0" algn="l">
                        <a:lnSpc>
                          <a:spcPct val="100000"/>
                        </a:lnSpc>
                        <a:spcBef>
                          <a:spcPts val="0"/>
                        </a:spcBef>
                        <a:spcAft>
                          <a:spcPts val="0"/>
                        </a:spcAft>
                        <a:buClr>
                          <a:schemeClr val="accent4"/>
                        </a:buClr>
                        <a:buSzPts val="1800"/>
                        <a:buFont typeface="Roboto"/>
                        <a:buChar char="●"/>
                      </a:pPr>
                      <a:r>
                        <a:rPr lang="en-US" sz="1800" u="none" cap="none" strike="noStrike">
                          <a:solidFill>
                            <a:schemeClr val="lt2"/>
                          </a:solidFill>
                          <a:latin typeface="Roboto"/>
                          <a:ea typeface="Roboto"/>
                          <a:cs typeface="Roboto"/>
                          <a:sym typeface="Roboto"/>
                        </a:rPr>
                        <a:t>Monitoring app available</a:t>
                      </a:r>
                      <a:endParaRPr sz="1800" u="none" cap="none" strike="noStrike">
                        <a:solidFill>
                          <a:schemeClr val="lt2"/>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56700">
                <a:tc>
                  <a:txBody>
                    <a:bodyPr/>
                    <a:lstStyle/>
                    <a:p>
                      <a:pPr indent="-342900" lvl="0" marL="457200" marR="0" rtl="0" algn="l">
                        <a:lnSpc>
                          <a:spcPct val="100000"/>
                        </a:lnSpc>
                        <a:spcBef>
                          <a:spcPts val="0"/>
                        </a:spcBef>
                        <a:spcAft>
                          <a:spcPts val="0"/>
                        </a:spcAft>
                        <a:buClr>
                          <a:srgbClr val="CB5108"/>
                        </a:buClr>
                        <a:buSzPts val="1800"/>
                        <a:buFont typeface="Roboto"/>
                        <a:buChar char="●"/>
                      </a:pPr>
                      <a:r>
                        <a:rPr lang="en-US" sz="1800" u="none" cap="none" strike="noStrike">
                          <a:solidFill>
                            <a:schemeClr val="lt2"/>
                          </a:solidFill>
                          <a:latin typeface="Roboto"/>
                          <a:ea typeface="Roboto"/>
                          <a:cs typeface="Roboto"/>
                          <a:sym typeface="Roboto"/>
                        </a:rPr>
                        <a:t>Transfer or buy the system at sale of home</a:t>
                      </a:r>
                      <a:endParaRPr sz="1800" u="none" cap="none" strike="noStrike">
                        <a:solidFill>
                          <a:schemeClr val="lt2"/>
                        </a:solidFill>
                        <a:latin typeface="Roboto"/>
                        <a:ea typeface="Roboto"/>
                        <a:cs typeface="Roboto"/>
                        <a:sym typeface="Roboto"/>
                      </a:endParaRPr>
                    </a:p>
                    <a:p>
                      <a:pPr indent="-342900" lvl="0" marL="457200" marR="0" rtl="0" algn="l">
                        <a:lnSpc>
                          <a:spcPct val="100000"/>
                        </a:lnSpc>
                        <a:spcBef>
                          <a:spcPts val="0"/>
                        </a:spcBef>
                        <a:spcAft>
                          <a:spcPts val="0"/>
                        </a:spcAft>
                        <a:buClr>
                          <a:srgbClr val="CB5108"/>
                        </a:buClr>
                        <a:buSzPts val="1800"/>
                        <a:buFont typeface="Roboto"/>
                        <a:buChar char="●"/>
                      </a:pPr>
                      <a:r>
                        <a:rPr lang="en-US" sz="1800" u="none" cap="none" strike="noStrike">
                          <a:solidFill>
                            <a:schemeClr val="lt2"/>
                          </a:solidFill>
                          <a:latin typeface="Roboto"/>
                          <a:ea typeface="Roboto"/>
                          <a:cs typeface="Roboto"/>
                          <a:sym typeface="Roboto"/>
                        </a:rPr>
                        <a:t>Renew, buy, or remove at end of term</a:t>
                      </a:r>
                      <a:endParaRPr sz="1800" u="none" cap="none" strike="noStrike">
                        <a:solidFill>
                          <a:schemeClr val="lt2"/>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2"/>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42900" lvl="0" marL="457200" marR="0" rtl="0" algn="l">
                        <a:lnSpc>
                          <a:spcPct val="100000"/>
                        </a:lnSpc>
                        <a:spcBef>
                          <a:spcPts val="0"/>
                        </a:spcBef>
                        <a:spcAft>
                          <a:spcPts val="0"/>
                        </a:spcAft>
                        <a:buClr>
                          <a:schemeClr val="accent4"/>
                        </a:buClr>
                        <a:buSzPts val="1800"/>
                        <a:buFont typeface="Roboto"/>
                        <a:buChar char="●"/>
                      </a:pPr>
                      <a:r>
                        <a:rPr lang="en-US" sz="1800" u="none" cap="none" strike="noStrike">
                          <a:solidFill>
                            <a:schemeClr val="lt2"/>
                          </a:solidFill>
                          <a:latin typeface="Roboto"/>
                          <a:ea typeface="Roboto"/>
                          <a:cs typeface="Roboto"/>
                          <a:sym typeface="Roboto"/>
                        </a:rPr>
                        <a:t>Upgrade to an energy efficient home and increase your home marketability</a:t>
                      </a:r>
                      <a:endParaRPr sz="1800" u="none" cap="none" strike="noStrike">
                        <a:solidFill>
                          <a:schemeClr val="lt2"/>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8567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2"/>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lt2"/>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457200" marR="0" rtl="0" algn="l">
                        <a:lnSpc>
                          <a:spcPct val="100000"/>
                        </a:lnSpc>
                        <a:spcBef>
                          <a:spcPts val="0"/>
                        </a:spcBef>
                        <a:spcAft>
                          <a:spcPts val="0"/>
                        </a:spcAft>
                        <a:buClr>
                          <a:srgbClr val="000000"/>
                        </a:buClr>
                        <a:buSzPts val="1800"/>
                        <a:buFont typeface="Arial"/>
                        <a:buNone/>
                      </a:pPr>
                      <a:r>
                        <a:t/>
                      </a:r>
                      <a:endParaRPr sz="1800" u="none" cap="none" strike="noStrike">
                        <a:solidFill>
                          <a:schemeClr val="lt2"/>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17" name="Google Shape;517;g3167b3fd2d9_8_6"/>
          <p:cNvSpPr txBox="1"/>
          <p:nvPr/>
        </p:nvSpPr>
        <p:spPr>
          <a:xfrm>
            <a:off x="975350" y="3452350"/>
            <a:ext cx="2915100" cy="38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CB5108"/>
                </a:solidFill>
                <a:latin typeface="Nunito ExtraBold"/>
                <a:ea typeface="Nunito ExtraBold"/>
                <a:cs typeface="Nunito ExtraBold"/>
                <a:sym typeface="Nunito ExtraBold"/>
              </a:rPr>
              <a:t>Buy Your Power</a:t>
            </a:r>
            <a:endParaRPr b="0" i="0" sz="2200" u="none" cap="none" strike="noStrike">
              <a:solidFill>
                <a:srgbClr val="CB5108"/>
              </a:solidFill>
              <a:latin typeface="Nunito ExtraBold"/>
              <a:ea typeface="Nunito ExtraBold"/>
              <a:cs typeface="Nunito ExtraBold"/>
              <a:sym typeface="Nunito ExtraBold"/>
            </a:endParaRPr>
          </a:p>
        </p:txBody>
      </p:sp>
      <p:sp>
        <p:nvSpPr>
          <p:cNvPr id="518" name="Google Shape;518;g3167b3fd2d9_8_6"/>
          <p:cNvSpPr txBox="1"/>
          <p:nvPr/>
        </p:nvSpPr>
        <p:spPr>
          <a:xfrm>
            <a:off x="6593850" y="3452350"/>
            <a:ext cx="2915100" cy="38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accent4"/>
                </a:solidFill>
                <a:latin typeface="Nunito ExtraBold"/>
                <a:ea typeface="Nunito ExtraBold"/>
                <a:cs typeface="Nunito ExtraBold"/>
                <a:sym typeface="Nunito ExtraBold"/>
              </a:rPr>
              <a:t>Buy Your System</a:t>
            </a:r>
            <a:endParaRPr b="0" i="0" sz="2200" u="none" cap="none" strike="noStrike">
              <a:solidFill>
                <a:schemeClr val="accent4"/>
              </a:solidFill>
              <a:latin typeface="Nunito ExtraBold"/>
              <a:ea typeface="Nunito ExtraBold"/>
              <a:cs typeface="Nunito ExtraBold"/>
              <a:sym typeface="Nunito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33e021371d7_2_0"/>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US"/>
              <a:t>Your Solar Journey</a:t>
            </a:r>
            <a:endParaRPr/>
          </a:p>
        </p:txBody>
      </p:sp>
      <p:sp>
        <p:nvSpPr>
          <p:cNvPr id="525" name="Google Shape;525;g33e021371d7_2_0"/>
          <p:cNvSpPr txBox="1"/>
          <p:nvPr/>
        </p:nvSpPr>
        <p:spPr>
          <a:xfrm>
            <a:off x="901525" y="1947625"/>
            <a:ext cx="986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C4F9F"/>
                </a:solidFill>
                <a:latin typeface="Roboto"/>
                <a:ea typeface="Roboto"/>
                <a:cs typeface="Roboto"/>
                <a:sym typeface="Roboto"/>
              </a:rPr>
              <a:t>Here are the milestones on your path to sunshine. It’s as easy as flipping a switch.</a:t>
            </a:r>
            <a:endParaRPr b="0" i="0" sz="1800" u="none" cap="none" strike="noStrike">
              <a:solidFill>
                <a:srgbClr val="0C4F9F"/>
              </a:solidFill>
              <a:latin typeface="Roboto"/>
              <a:ea typeface="Roboto"/>
              <a:cs typeface="Roboto"/>
              <a:sym typeface="Roboto"/>
            </a:endParaRPr>
          </a:p>
        </p:txBody>
      </p:sp>
      <p:pic>
        <p:nvPicPr>
          <p:cNvPr id="526" name="Google Shape;526;g33e021371d7_2_0"/>
          <p:cNvPicPr preferRelativeResize="0"/>
          <p:nvPr/>
        </p:nvPicPr>
        <p:blipFill rotWithShape="1">
          <a:blip r:embed="rId3">
            <a:alphaModFix/>
          </a:blip>
          <a:srcRect b="0" l="0" r="0" t="0"/>
          <a:stretch/>
        </p:blipFill>
        <p:spPr>
          <a:xfrm>
            <a:off x="76200" y="3109926"/>
            <a:ext cx="12192001" cy="24559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3167b3fd2d9_0_58"/>
          <p:cNvSpPr txBox="1"/>
          <p:nvPr>
            <p:ph idx="1" type="body"/>
          </p:nvPr>
        </p:nvSpPr>
        <p:spPr>
          <a:xfrm>
            <a:off x="8834250" y="4968145"/>
            <a:ext cx="2604300" cy="70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600"/>
              <a:buNone/>
            </a:pPr>
            <a:r>
              <a:rPr i="1" lang="en-US">
                <a:latin typeface="Roboto Light"/>
                <a:ea typeface="Roboto Light"/>
                <a:cs typeface="Roboto Light"/>
                <a:sym typeface="Roboto Light"/>
              </a:rPr>
              <a:t>Add your logo and an image of your team</a:t>
            </a:r>
            <a:endParaRPr i="1">
              <a:latin typeface="Roboto Light"/>
              <a:ea typeface="Roboto Light"/>
              <a:cs typeface="Roboto Light"/>
              <a:sym typeface="Roboto Light"/>
            </a:endParaRPr>
          </a:p>
        </p:txBody>
      </p:sp>
      <p:sp>
        <p:nvSpPr>
          <p:cNvPr id="382" name="Google Shape;382;g3167b3fd2d9_0_58"/>
          <p:cNvSpPr txBox="1"/>
          <p:nvPr>
            <p:ph idx="3" type="subTitle"/>
          </p:nvPr>
        </p:nvSpPr>
        <p:spPr>
          <a:xfrm>
            <a:off x="822950" y="634000"/>
            <a:ext cx="10515600" cy="85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US"/>
              <a:t>[Dealer Name]</a:t>
            </a:r>
            <a:endParaRPr/>
          </a:p>
          <a:p>
            <a:pPr indent="0" lvl="0" marL="0" rtl="0" algn="l">
              <a:lnSpc>
                <a:spcPct val="100000"/>
              </a:lnSpc>
              <a:spcBef>
                <a:spcPts val="0"/>
              </a:spcBef>
              <a:spcAft>
                <a:spcPts val="0"/>
              </a:spcAft>
              <a:buSzPts val="3600"/>
              <a:buNone/>
            </a:pPr>
            <a:r>
              <a:rPr lang="en-US"/>
              <a:t>Your Neighborhood </a:t>
            </a:r>
            <a:r>
              <a:rPr lang="en-US">
                <a:solidFill>
                  <a:schemeClr val="accent2"/>
                </a:solidFill>
              </a:rPr>
              <a:t>Solar</a:t>
            </a:r>
            <a:r>
              <a:rPr lang="en-US"/>
              <a:t> Specialist</a:t>
            </a:r>
            <a:endParaRPr/>
          </a:p>
        </p:txBody>
      </p:sp>
      <p:sp>
        <p:nvSpPr>
          <p:cNvPr id="383" name="Google Shape;383;g3167b3fd2d9_0_58"/>
          <p:cNvSpPr/>
          <p:nvPr>
            <p:ph idx="2" type="pic"/>
          </p:nvPr>
        </p:nvSpPr>
        <p:spPr>
          <a:xfrm>
            <a:off x="7224602" y="1889852"/>
            <a:ext cx="4525500" cy="3078300"/>
          </a:xfrm>
          <a:prstGeom prst="rect">
            <a:avLst/>
          </a:prstGeom>
          <a:noFill/>
          <a:ln>
            <a:noFill/>
          </a:ln>
        </p:spPr>
      </p:sp>
      <p:sp>
        <p:nvSpPr>
          <p:cNvPr id="384" name="Google Shape;384;g3167b3fd2d9_0_58"/>
          <p:cNvSpPr/>
          <p:nvPr>
            <p:ph idx="4" type="pic"/>
          </p:nvPr>
        </p:nvSpPr>
        <p:spPr>
          <a:xfrm>
            <a:off x="940750" y="2070325"/>
            <a:ext cx="2202000" cy="1258200"/>
          </a:xfrm>
          <a:prstGeom prst="ellipse">
            <a:avLst/>
          </a:prstGeom>
          <a:noFill/>
          <a:ln>
            <a:noFill/>
          </a:ln>
        </p:spPr>
      </p:sp>
      <p:sp>
        <p:nvSpPr>
          <p:cNvPr id="385" name="Google Shape;385;g3167b3fd2d9_0_58"/>
          <p:cNvSpPr txBox="1"/>
          <p:nvPr>
            <p:ph idx="5" type="body"/>
          </p:nvPr>
        </p:nvSpPr>
        <p:spPr>
          <a:xfrm>
            <a:off x="1023050" y="3509175"/>
            <a:ext cx="6009000" cy="283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Add what your company does well, </a:t>
            </a:r>
            <a:endParaRPr/>
          </a:p>
          <a:p>
            <a:pPr indent="0" lvl="0" marL="0" rtl="0" algn="l">
              <a:lnSpc>
                <a:spcPct val="100000"/>
              </a:lnSpc>
              <a:spcBef>
                <a:spcPts val="0"/>
              </a:spcBef>
              <a:spcAft>
                <a:spcPts val="0"/>
              </a:spcAft>
              <a:buSzPts val="1400"/>
              <a:buNone/>
            </a:pPr>
            <a:r>
              <a:rPr lang="en-US"/>
              <a:t>what sets you apart, </a:t>
            </a:r>
            <a:endParaRPr/>
          </a:p>
          <a:p>
            <a:pPr indent="0" lvl="0" marL="0" rtl="0" algn="l">
              <a:lnSpc>
                <a:spcPct val="100000"/>
              </a:lnSpc>
              <a:spcBef>
                <a:spcPts val="0"/>
              </a:spcBef>
              <a:spcAft>
                <a:spcPts val="0"/>
              </a:spcAft>
              <a:buSzPts val="1400"/>
              <a:buNone/>
            </a:pPr>
            <a:r>
              <a:rPr lang="en-US"/>
              <a:t>how long you’ve been in business, </a:t>
            </a:r>
            <a:endParaRPr/>
          </a:p>
          <a:p>
            <a:pPr indent="0" lvl="0" marL="0" rtl="0" algn="l">
              <a:lnSpc>
                <a:spcPct val="100000"/>
              </a:lnSpc>
              <a:spcBef>
                <a:spcPts val="0"/>
              </a:spcBef>
              <a:spcAft>
                <a:spcPts val="0"/>
              </a:spcAft>
              <a:buSzPts val="1400"/>
              <a:buNone/>
            </a:pPr>
            <a:r>
              <a:rPr lang="en-US"/>
              <a:t>etc.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3d16e57a75_0_217"/>
          <p:cNvSpPr txBox="1"/>
          <p:nvPr>
            <p:ph idx="2" type="subTitle"/>
          </p:nvPr>
        </p:nvSpPr>
        <p:spPr>
          <a:xfrm>
            <a:off x="826625" y="634000"/>
            <a:ext cx="10512000" cy="85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US" sz="3600">
                <a:solidFill>
                  <a:schemeClr val="lt2"/>
                </a:solidFill>
              </a:rPr>
              <a:t>Made in America</a:t>
            </a:r>
            <a:endParaRPr sz="3600">
              <a:solidFill>
                <a:schemeClr val="lt2"/>
              </a:solidFill>
            </a:endParaRPr>
          </a:p>
        </p:txBody>
      </p:sp>
      <p:sp>
        <p:nvSpPr>
          <p:cNvPr id="392" name="Google Shape;392;g33d16e57a75_0_217"/>
          <p:cNvSpPr/>
          <p:nvPr/>
        </p:nvSpPr>
        <p:spPr>
          <a:xfrm>
            <a:off x="4722281" y="2326052"/>
            <a:ext cx="6019500" cy="40782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33d16e57a75_0_217"/>
          <p:cNvSpPr/>
          <p:nvPr/>
        </p:nvSpPr>
        <p:spPr>
          <a:xfrm>
            <a:off x="7373263" y="2117558"/>
            <a:ext cx="1458300" cy="871800"/>
          </a:xfrm>
          <a:prstGeom prst="ellipse">
            <a:avLst/>
          </a:prstGeom>
          <a:solidFill>
            <a:srgbClr val="EFEFEF"/>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33d16e57a75_0_217"/>
          <p:cNvSpPr txBox="1"/>
          <p:nvPr/>
        </p:nvSpPr>
        <p:spPr>
          <a:xfrm>
            <a:off x="7284025" y="2378852"/>
            <a:ext cx="1636800" cy="349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lang="en-US" sz="2100">
                <a:solidFill>
                  <a:schemeClr val="lt2"/>
                </a:solidFill>
                <a:latin typeface="Roboto Medium"/>
                <a:ea typeface="Roboto Medium"/>
                <a:cs typeface="Roboto Medium"/>
                <a:sym typeface="Roboto Medium"/>
              </a:rPr>
              <a:t>R</a:t>
            </a:r>
            <a:r>
              <a:rPr b="0" i="0" lang="en-US" sz="2100" u="none" cap="none" strike="noStrike">
                <a:solidFill>
                  <a:schemeClr val="lt2"/>
                </a:solidFill>
                <a:latin typeface="Roboto Medium"/>
                <a:ea typeface="Roboto Medium"/>
                <a:cs typeface="Roboto Medium"/>
                <a:sym typeface="Roboto Medium"/>
              </a:rPr>
              <a:t>acking</a:t>
            </a:r>
            <a:endParaRPr b="0" i="0" sz="2100" u="none" cap="none" strike="noStrike">
              <a:solidFill>
                <a:schemeClr val="lt2"/>
              </a:solidFill>
              <a:latin typeface="Roboto Medium"/>
              <a:ea typeface="Roboto Medium"/>
              <a:cs typeface="Roboto Medium"/>
              <a:sym typeface="Roboto Medium"/>
            </a:endParaRPr>
          </a:p>
        </p:txBody>
      </p:sp>
      <p:sp>
        <p:nvSpPr>
          <p:cNvPr id="395" name="Google Shape;395;g33d16e57a75_0_217"/>
          <p:cNvSpPr txBox="1"/>
          <p:nvPr/>
        </p:nvSpPr>
        <p:spPr>
          <a:xfrm>
            <a:off x="1186275" y="1807575"/>
            <a:ext cx="3249600" cy="280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US" sz="2000" u="none" cap="none" strike="noStrike">
                <a:solidFill>
                  <a:schemeClr val="accent1"/>
                </a:solidFill>
                <a:latin typeface="Roboto Medium"/>
                <a:ea typeface="Roboto Medium"/>
                <a:cs typeface="Roboto Medium"/>
                <a:sym typeface="Roboto Medium"/>
              </a:rPr>
              <a:t>Differentiated + unique</a:t>
            </a:r>
            <a:endParaRPr b="0" i="0" sz="2000" u="none" cap="none" strike="noStrike">
              <a:solidFill>
                <a:schemeClr val="accent1"/>
              </a:solidFill>
              <a:latin typeface="Roboto Medium"/>
              <a:ea typeface="Roboto Medium"/>
              <a:cs typeface="Roboto Medium"/>
              <a:sym typeface="Roboto Medium"/>
            </a:endParaRPr>
          </a:p>
          <a:p>
            <a:pPr indent="0" lvl="0" marL="0" marR="0" rtl="0" algn="l">
              <a:lnSpc>
                <a:spcPct val="100000"/>
              </a:lnSpc>
              <a:spcBef>
                <a:spcPts val="0"/>
              </a:spcBef>
              <a:spcAft>
                <a:spcPts val="0"/>
              </a:spcAft>
              <a:buClr>
                <a:srgbClr val="000000"/>
              </a:buClr>
              <a:buSzPts val="1900"/>
              <a:buFont typeface="Arial"/>
              <a:buNone/>
            </a:pPr>
            <a:r>
              <a:t/>
            </a:r>
            <a:endParaRPr b="0" i="0" sz="2000" u="none" cap="none" strike="noStrike">
              <a:solidFill>
                <a:schemeClr val="accent1"/>
              </a:solidFill>
              <a:latin typeface="Roboto Medium"/>
              <a:ea typeface="Roboto Medium"/>
              <a:cs typeface="Roboto Medium"/>
              <a:sym typeface="Roboto Medium"/>
            </a:endParaRPr>
          </a:p>
          <a:p>
            <a:pPr indent="0" lvl="0" marL="0" marR="0" rtl="0" algn="l">
              <a:lnSpc>
                <a:spcPct val="100000"/>
              </a:lnSpc>
              <a:spcBef>
                <a:spcPts val="0"/>
              </a:spcBef>
              <a:spcAft>
                <a:spcPts val="0"/>
              </a:spcAft>
              <a:buClr>
                <a:srgbClr val="000000"/>
              </a:buClr>
              <a:buSzPts val="1900"/>
              <a:buFont typeface="Arial"/>
              <a:buNone/>
            </a:pPr>
            <a:r>
              <a:rPr b="0" i="0" lang="en-US" sz="2000" u="none" cap="none" strike="noStrike">
                <a:solidFill>
                  <a:schemeClr val="accent1"/>
                </a:solidFill>
                <a:latin typeface="Roboto Medium"/>
                <a:ea typeface="Roboto Medium"/>
                <a:cs typeface="Roboto Medium"/>
                <a:sym typeface="Roboto Medium"/>
              </a:rPr>
              <a:t>Speedy replacement for all components</a:t>
            </a:r>
            <a:endParaRPr b="0" i="0" sz="2000" u="none" cap="none" strike="noStrike">
              <a:solidFill>
                <a:schemeClr val="accent1"/>
              </a:solidFill>
              <a:latin typeface="Roboto Medium"/>
              <a:ea typeface="Roboto Medium"/>
              <a:cs typeface="Roboto Medium"/>
              <a:sym typeface="Roboto Medium"/>
            </a:endParaRPr>
          </a:p>
          <a:p>
            <a:pPr indent="0" lvl="0" marL="0" marR="0" rtl="0" algn="l">
              <a:lnSpc>
                <a:spcPct val="100000"/>
              </a:lnSpc>
              <a:spcBef>
                <a:spcPts val="0"/>
              </a:spcBef>
              <a:spcAft>
                <a:spcPts val="0"/>
              </a:spcAft>
              <a:buClr>
                <a:srgbClr val="000000"/>
              </a:buClr>
              <a:buSzPts val="1900"/>
              <a:buFont typeface="Arial"/>
              <a:buNone/>
            </a:pPr>
            <a:r>
              <a:t/>
            </a:r>
            <a:endParaRPr b="0" i="0" sz="2000" u="none" cap="none" strike="noStrike">
              <a:solidFill>
                <a:schemeClr val="accent1"/>
              </a:solidFill>
              <a:latin typeface="Roboto Medium"/>
              <a:ea typeface="Roboto Medium"/>
              <a:cs typeface="Roboto Medium"/>
              <a:sym typeface="Roboto Medium"/>
            </a:endParaRPr>
          </a:p>
          <a:p>
            <a:pPr indent="0" lvl="0" marL="0" marR="0" rtl="0" algn="l">
              <a:lnSpc>
                <a:spcPct val="100000"/>
              </a:lnSpc>
              <a:spcBef>
                <a:spcPts val="0"/>
              </a:spcBef>
              <a:spcAft>
                <a:spcPts val="0"/>
              </a:spcAft>
              <a:buClr>
                <a:srgbClr val="000000"/>
              </a:buClr>
              <a:buSzPts val="1900"/>
              <a:buFont typeface="Arial"/>
              <a:buNone/>
            </a:pPr>
            <a:r>
              <a:rPr b="0" i="0" lang="en-US" sz="2000" u="none" cap="none" strike="noStrike">
                <a:solidFill>
                  <a:schemeClr val="accent1"/>
                </a:solidFill>
                <a:latin typeface="Roboto Medium"/>
                <a:ea typeface="Roboto Medium"/>
                <a:cs typeface="Roboto Medium"/>
                <a:sym typeface="Roboto Medium"/>
              </a:rPr>
              <a:t>Domestic Content incentives</a:t>
            </a:r>
            <a:endParaRPr b="0" i="0" sz="2000" u="none" cap="none" strike="noStrike">
              <a:solidFill>
                <a:schemeClr val="accent1"/>
              </a:solidFill>
              <a:latin typeface="Roboto Medium"/>
              <a:ea typeface="Roboto Medium"/>
              <a:cs typeface="Roboto Medium"/>
              <a:sym typeface="Roboto Medium"/>
            </a:endParaRPr>
          </a:p>
        </p:txBody>
      </p:sp>
      <p:cxnSp>
        <p:nvCxnSpPr>
          <p:cNvPr id="396" name="Google Shape;396;g33d16e57a75_0_217"/>
          <p:cNvCxnSpPr/>
          <p:nvPr/>
        </p:nvCxnSpPr>
        <p:spPr>
          <a:xfrm flipH="1" rot="10800000">
            <a:off x="8665546" y="4582515"/>
            <a:ext cx="1462800" cy="890100"/>
          </a:xfrm>
          <a:prstGeom prst="straightConnector1">
            <a:avLst/>
          </a:prstGeom>
          <a:noFill/>
          <a:ln cap="flat" cmpd="sng" w="76200">
            <a:solidFill>
              <a:srgbClr val="F5F5F5"/>
            </a:solidFill>
            <a:prstDash val="solid"/>
            <a:round/>
            <a:headEnd len="sm" w="sm" type="none"/>
            <a:tailEnd len="sm" w="sm" type="none"/>
          </a:ln>
        </p:spPr>
      </p:cxnSp>
      <p:sp>
        <p:nvSpPr>
          <p:cNvPr id="397" name="Google Shape;397;g33d16e57a75_0_217"/>
          <p:cNvSpPr/>
          <p:nvPr/>
        </p:nvSpPr>
        <p:spPr>
          <a:xfrm>
            <a:off x="9958578" y="3965178"/>
            <a:ext cx="1458300" cy="871800"/>
          </a:xfrm>
          <a:prstGeom prst="ellipse">
            <a:avLst/>
          </a:prstGeom>
          <a:solidFill>
            <a:srgbClr val="EFEFEF"/>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8" name="Google Shape;398;g33d16e57a75_0_217"/>
          <p:cNvCxnSpPr/>
          <p:nvPr/>
        </p:nvCxnSpPr>
        <p:spPr>
          <a:xfrm flipH="1" rot="10800000">
            <a:off x="8395476" y="3473940"/>
            <a:ext cx="1202700" cy="1421100"/>
          </a:xfrm>
          <a:prstGeom prst="straightConnector1">
            <a:avLst/>
          </a:prstGeom>
          <a:noFill/>
          <a:ln cap="flat" cmpd="sng" w="76200">
            <a:solidFill>
              <a:srgbClr val="F5F5F5"/>
            </a:solidFill>
            <a:prstDash val="solid"/>
            <a:round/>
            <a:headEnd len="sm" w="sm" type="none"/>
            <a:tailEnd len="sm" w="sm" type="none"/>
          </a:ln>
        </p:spPr>
      </p:cxnSp>
      <p:cxnSp>
        <p:nvCxnSpPr>
          <p:cNvPr id="399" name="Google Shape;399;g33d16e57a75_0_217"/>
          <p:cNvCxnSpPr/>
          <p:nvPr/>
        </p:nvCxnSpPr>
        <p:spPr>
          <a:xfrm rot="10800000">
            <a:off x="5678937" y="4681199"/>
            <a:ext cx="956700" cy="485100"/>
          </a:xfrm>
          <a:prstGeom prst="straightConnector1">
            <a:avLst/>
          </a:prstGeom>
          <a:noFill/>
          <a:ln cap="flat" cmpd="sng" w="76200">
            <a:solidFill>
              <a:srgbClr val="F5F5F5"/>
            </a:solidFill>
            <a:prstDash val="solid"/>
            <a:round/>
            <a:headEnd len="sm" w="sm" type="none"/>
            <a:tailEnd len="sm" w="sm" type="none"/>
          </a:ln>
        </p:spPr>
      </p:cxnSp>
      <p:cxnSp>
        <p:nvCxnSpPr>
          <p:cNvPr id="400" name="Google Shape;400;g33d16e57a75_0_217"/>
          <p:cNvCxnSpPr/>
          <p:nvPr/>
        </p:nvCxnSpPr>
        <p:spPr>
          <a:xfrm rot="10800000">
            <a:off x="6415918" y="3504854"/>
            <a:ext cx="744600" cy="1348500"/>
          </a:xfrm>
          <a:prstGeom prst="straightConnector1">
            <a:avLst/>
          </a:prstGeom>
          <a:noFill/>
          <a:ln cap="flat" cmpd="sng" w="76200">
            <a:solidFill>
              <a:srgbClr val="F5F5F5"/>
            </a:solidFill>
            <a:prstDash val="solid"/>
            <a:round/>
            <a:headEnd len="sm" w="sm" type="none"/>
            <a:tailEnd len="sm" w="sm" type="none"/>
          </a:ln>
        </p:spPr>
      </p:cxnSp>
      <p:cxnSp>
        <p:nvCxnSpPr>
          <p:cNvPr id="401" name="Google Shape;401;g33d16e57a75_0_217"/>
          <p:cNvCxnSpPr/>
          <p:nvPr/>
        </p:nvCxnSpPr>
        <p:spPr>
          <a:xfrm flipH="1" rot="10800000">
            <a:off x="7928700" y="2989452"/>
            <a:ext cx="106500" cy="1801200"/>
          </a:xfrm>
          <a:prstGeom prst="straightConnector1">
            <a:avLst/>
          </a:prstGeom>
          <a:noFill/>
          <a:ln cap="flat" cmpd="sng" w="76200">
            <a:solidFill>
              <a:srgbClr val="F5F5F5"/>
            </a:solidFill>
            <a:prstDash val="solid"/>
            <a:round/>
            <a:headEnd len="sm" w="sm" type="none"/>
            <a:tailEnd len="sm" w="sm" type="none"/>
          </a:ln>
        </p:spPr>
      </p:cxnSp>
      <p:sp>
        <p:nvSpPr>
          <p:cNvPr id="402" name="Google Shape;402;g33d16e57a75_0_217"/>
          <p:cNvSpPr/>
          <p:nvPr/>
        </p:nvSpPr>
        <p:spPr>
          <a:xfrm>
            <a:off x="9140578" y="2619421"/>
            <a:ext cx="1636800" cy="972000"/>
          </a:xfrm>
          <a:prstGeom prst="ellipse">
            <a:avLst/>
          </a:prstGeom>
          <a:solidFill>
            <a:srgbClr val="EFEFEF"/>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33d16e57a75_0_217"/>
          <p:cNvSpPr txBox="1"/>
          <p:nvPr/>
        </p:nvSpPr>
        <p:spPr>
          <a:xfrm>
            <a:off x="9140569" y="2929271"/>
            <a:ext cx="1767300" cy="43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lang="en-US" sz="2000">
                <a:solidFill>
                  <a:schemeClr val="lt2"/>
                </a:solidFill>
                <a:latin typeface="Roboto Medium"/>
                <a:ea typeface="Roboto Medium"/>
                <a:cs typeface="Roboto Medium"/>
                <a:sym typeface="Roboto Medium"/>
              </a:rPr>
              <a:t>M</a:t>
            </a:r>
            <a:r>
              <a:rPr b="0" i="0" lang="en-US" sz="2000" u="none" cap="none" strike="noStrike">
                <a:solidFill>
                  <a:schemeClr val="lt2"/>
                </a:solidFill>
                <a:latin typeface="Roboto Medium"/>
                <a:ea typeface="Roboto Medium"/>
                <a:cs typeface="Roboto Medium"/>
                <a:sym typeface="Roboto Medium"/>
              </a:rPr>
              <a:t>onitoring</a:t>
            </a:r>
            <a:endParaRPr b="0" i="0" sz="2000" u="none" cap="none" strike="noStrike">
              <a:solidFill>
                <a:schemeClr val="lt2"/>
              </a:solidFill>
              <a:latin typeface="Roboto Medium"/>
              <a:ea typeface="Roboto Medium"/>
              <a:cs typeface="Roboto Medium"/>
              <a:sym typeface="Roboto Medium"/>
            </a:endParaRPr>
          </a:p>
        </p:txBody>
      </p:sp>
      <p:sp>
        <p:nvSpPr>
          <p:cNvPr id="404" name="Google Shape;404;g33d16e57a75_0_217"/>
          <p:cNvSpPr txBox="1"/>
          <p:nvPr/>
        </p:nvSpPr>
        <p:spPr>
          <a:xfrm>
            <a:off x="9869325" y="4190551"/>
            <a:ext cx="1636800" cy="349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en-US" sz="2100" u="none" cap="none" strike="noStrike">
                <a:solidFill>
                  <a:schemeClr val="lt2"/>
                </a:solidFill>
                <a:latin typeface="Roboto Medium"/>
                <a:ea typeface="Roboto Medium"/>
                <a:cs typeface="Roboto Medium"/>
                <a:sym typeface="Roboto Medium"/>
              </a:rPr>
              <a:t>S</a:t>
            </a:r>
            <a:r>
              <a:rPr lang="en-US" sz="2100">
                <a:solidFill>
                  <a:schemeClr val="lt2"/>
                </a:solidFill>
                <a:latin typeface="Roboto Medium"/>
                <a:ea typeface="Roboto Medium"/>
                <a:cs typeface="Roboto Medium"/>
                <a:sym typeface="Roboto Medium"/>
              </a:rPr>
              <a:t>torage</a:t>
            </a:r>
            <a:endParaRPr b="0" i="0" sz="2100" u="none" cap="none" strike="noStrike">
              <a:solidFill>
                <a:schemeClr val="lt2"/>
              </a:solidFill>
              <a:latin typeface="Roboto Medium"/>
              <a:ea typeface="Roboto Medium"/>
              <a:cs typeface="Roboto Medium"/>
              <a:sym typeface="Roboto Medium"/>
            </a:endParaRPr>
          </a:p>
        </p:txBody>
      </p:sp>
      <p:sp>
        <p:nvSpPr>
          <p:cNvPr id="405" name="Google Shape;405;g33d16e57a75_0_217"/>
          <p:cNvSpPr/>
          <p:nvPr/>
        </p:nvSpPr>
        <p:spPr>
          <a:xfrm>
            <a:off x="4551125" y="2539676"/>
            <a:ext cx="2419800" cy="1131300"/>
          </a:xfrm>
          <a:prstGeom prst="ellipse">
            <a:avLst/>
          </a:prstGeom>
          <a:solidFill>
            <a:srgbClr val="EFEFEF"/>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33d16e57a75_0_217"/>
          <p:cNvSpPr txBox="1"/>
          <p:nvPr/>
        </p:nvSpPr>
        <p:spPr>
          <a:xfrm>
            <a:off x="4633475" y="2939325"/>
            <a:ext cx="2255100" cy="546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lang="en-US" sz="2100">
                <a:solidFill>
                  <a:schemeClr val="lt2"/>
                </a:solidFill>
                <a:latin typeface="Roboto Medium"/>
                <a:ea typeface="Roboto Medium"/>
                <a:cs typeface="Roboto Medium"/>
                <a:sym typeface="Roboto Medium"/>
              </a:rPr>
              <a:t>Solar PV p</a:t>
            </a:r>
            <a:r>
              <a:rPr b="0" i="0" lang="en-US" sz="2100" u="none" cap="none" strike="noStrike">
                <a:solidFill>
                  <a:schemeClr val="lt2"/>
                </a:solidFill>
                <a:latin typeface="Roboto Medium"/>
                <a:ea typeface="Roboto Medium"/>
                <a:cs typeface="Roboto Medium"/>
                <a:sym typeface="Roboto Medium"/>
              </a:rPr>
              <a:t>anels</a:t>
            </a:r>
            <a:endParaRPr b="0" i="0" sz="2100" u="none" cap="none" strike="noStrike">
              <a:solidFill>
                <a:schemeClr val="lt2"/>
              </a:solidFill>
              <a:latin typeface="Roboto Medium"/>
              <a:ea typeface="Roboto Medium"/>
              <a:cs typeface="Roboto Medium"/>
              <a:sym typeface="Roboto Medium"/>
            </a:endParaRPr>
          </a:p>
        </p:txBody>
      </p:sp>
      <p:sp>
        <p:nvSpPr>
          <p:cNvPr id="407" name="Google Shape;407;g33d16e57a75_0_217"/>
          <p:cNvSpPr/>
          <p:nvPr/>
        </p:nvSpPr>
        <p:spPr>
          <a:xfrm>
            <a:off x="3749075" y="3965178"/>
            <a:ext cx="1991700" cy="1131300"/>
          </a:xfrm>
          <a:prstGeom prst="ellipse">
            <a:avLst/>
          </a:prstGeom>
          <a:solidFill>
            <a:srgbClr val="EFEFEF"/>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33d16e57a75_0_217"/>
          <p:cNvSpPr txBox="1"/>
          <p:nvPr/>
        </p:nvSpPr>
        <p:spPr>
          <a:xfrm>
            <a:off x="3749075" y="4260975"/>
            <a:ext cx="1991700" cy="43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lang="en-US" sz="2000">
                <a:solidFill>
                  <a:schemeClr val="lt2"/>
                </a:solidFill>
                <a:latin typeface="Roboto Medium"/>
                <a:ea typeface="Roboto Medium"/>
                <a:cs typeface="Roboto Medium"/>
                <a:sym typeface="Roboto Medium"/>
              </a:rPr>
              <a:t>I</a:t>
            </a:r>
            <a:r>
              <a:rPr b="0" i="0" lang="en-US" sz="2000" u="none" cap="none" strike="noStrike">
                <a:solidFill>
                  <a:schemeClr val="lt2"/>
                </a:solidFill>
                <a:latin typeface="Roboto Medium"/>
                <a:ea typeface="Roboto Medium"/>
                <a:cs typeface="Roboto Medium"/>
                <a:sym typeface="Roboto Medium"/>
              </a:rPr>
              <a:t>nverters w optimizers</a:t>
            </a:r>
            <a:endParaRPr b="0" i="0" sz="2000" u="none" cap="none" strike="noStrike">
              <a:solidFill>
                <a:schemeClr val="lt2"/>
              </a:solidFill>
              <a:latin typeface="Roboto Medium"/>
              <a:ea typeface="Roboto Medium"/>
              <a:cs typeface="Roboto Medium"/>
              <a:sym typeface="Roboto Medium"/>
            </a:endParaRPr>
          </a:p>
        </p:txBody>
      </p:sp>
      <p:sp>
        <p:nvSpPr>
          <p:cNvPr id="409" name="Google Shape;409;g33d16e57a75_0_217"/>
          <p:cNvSpPr/>
          <p:nvPr/>
        </p:nvSpPr>
        <p:spPr>
          <a:xfrm>
            <a:off x="919875" y="1914850"/>
            <a:ext cx="266400" cy="251700"/>
          </a:xfrm>
          <a:prstGeom prst="star5">
            <a:avLst>
              <a:gd fmla="val 18529" name="adj"/>
              <a:gd fmla="val 105146" name="hf"/>
              <a:gd fmla="val 110557" name="vf"/>
            </a:avLst>
          </a:prstGeom>
          <a:solidFill>
            <a:srgbClr val="0882C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33d16e57a75_0_217"/>
          <p:cNvSpPr/>
          <p:nvPr/>
        </p:nvSpPr>
        <p:spPr>
          <a:xfrm>
            <a:off x="919875" y="2528025"/>
            <a:ext cx="266400" cy="251700"/>
          </a:xfrm>
          <a:prstGeom prst="star5">
            <a:avLst>
              <a:gd fmla="val 18529" name="adj"/>
              <a:gd fmla="val 105146" name="hf"/>
              <a:gd fmla="val 110557" name="vf"/>
            </a:avLst>
          </a:prstGeom>
          <a:solidFill>
            <a:srgbClr val="0882C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33d16e57a75_0_217"/>
          <p:cNvSpPr/>
          <p:nvPr/>
        </p:nvSpPr>
        <p:spPr>
          <a:xfrm>
            <a:off x="919875" y="3462300"/>
            <a:ext cx="266400" cy="251700"/>
          </a:xfrm>
          <a:prstGeom prst="star5">
            <a:avLst>
              <a:gd fmla="val 18529" name="adj"/>
              <a:gd fmla="val 105146" name="hf"/>
              <a:gd fmla="val 110557" name="vf"/>
            </a:avLst>
          </a:prstGeom>
          <a:solidFill>
            <a:srgbClr val="0882C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2" name="Google Shape;412;g33d16e57a75_0_217"/>
          <p:cNvPicPr preferRelativeResize="0"/>
          <p:nvPr/>
        </p:nvPicPr>
        <p:blipFill rotWithShape="1">
          <a:blip r:embed="rId3">
            <a:alphaModFix/>
          </a:blip>
          <a:srcRect b="0" l="0" r="0" t="0"/>
          <a:stretch/>
        </p:blipFill>
        <p:spPr>
          <a:xfrm>
            <a:off x="5978625" y="2988475"/>
            <a:ext cx="4078198" cy="4078198"/>
          </a:xfrm>
          <a:prstGeom prst="rect">
            <a:avLst/>
          </a:prstGeom>
          <a:noFill/>
          <a:ln>
            <a:noFill/>
          </a:ln>
        </p:spPr>
      </p:pic>
      <p:sp>
        <p:nvSpPr>
          <p:cNvPr id="413" name="Google Shape;413;g33d16e57a75_0_217"/>
          <p:cNvSpPr txBox="1"/>
          <p:nvPr>
            <p:ph idx="1" type="subTitle"/>
          </p:nvPr>
        </p:nvSpPr>
        <p:spPr>
          <a:xfrm>
            <a:off x="826625" y="231649"/>
            <a:ext cx="6174300" cy="34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600"/>
              <a:buNone/>
            </a:pPr>
            <a:r>
              <a:rPr b="1" lang="en-US">
                <a:solidFill>
                  <a:schemeClr val="dk2"/>
                </a:solidFill>
                <a:latin typeface="Nunito"/>
                <a:ea typeface="Nunito"/>
                <a:cs typeface="Nunito"/>
                <a:sym typeface="Nunito"/>
              </a:rPr>
              <a:t>Lineup of Products</a:t>
            </a:r>
            <a:endParaRPr b="1">
              <a:solidFill>
                <a:schemeClr val="dk2"/>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3d16e57a75_0_434"/>
          <p:cNvSpPr/>
          <p:nvPr/>
        </p:nvSpPr>
        <p:spPr>
          <a:xfrm>
            <a:off x="0" y="-15850"/>
            <a:ext cx="8442600" cy="600300"/>
          </a:xfrm>
          <a:prstGeom prst="rec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698631"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g33d16e57a75_0_434"/>
          <p:cNvSpPr/>
          <p:nvPr/>
        </p:nvSpPr>
        <p:spPr>
          <a:xfrm>
            <a:off x="8775050" y="0"/>
            <a:ext cx="35571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33d16e57a75_0_434"/>
          <p:cNvSpPr txBox="1"/>
          <p:nvPr/>
        </p:nvSpPr>
        <p:spPr>
          <a:xfrm>
            <a:off x="9081900" y="906875"/>
            <a:ext cx="3110100" cy="645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Nunito"/>
                <a:ea typeface="Nunito"/>
                <a:cs typeface="Nunito"/>
                <a:sym typeface="Nunito"/>
              </a:rPr>
              <a:t>Solar Panels</a:t>
            </a:r>
            <a:endParaRPr b="1" i="0" sz="3600" u="none" cap="none" strike="noStrike">
              <a:solidFill>
                <a:srgbClr val="FFFFFF"/>
              </a:solidFill>
              <a:latin typeface="Nunito"/>
              <a:ea typeface="Nunito"/>
              <a:cs typeface="Nunito"/>
              <a:sym typeface="Nunito"/>
            </a:endParaRPr>
          </a:p>
        </p:txBody>
      </p:sp>
      <p:sp>
        <p:nvSpPr>
          <p:cNvPr id="422" name="Google Shape;422;g33d16e57a75_0_434"/>
          <p:cNvSpPr txBox="1"/>
          <p:nvPr>
            <p:ph idx="2" type="subTitle"/>
          </p:nvPr>
        </p:nvSpPr>
        <p:spPr>
          <a:xfrm>
            <a:off x="826625" y="155451"/>
            <a:ext cx="7466100" cy="54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0" lang="en-US">
                <a:latin typeface="Roboto Medium"/>
                <a:ea typeface="Roboto Medium"/>
                <a:cs typeface="Roboto Medium"/>
                <a:sym typeface="Roboto Medium"/>
              </a:rPr>
              <a:t>PRODUCTS</a:t>
            </a:r>
            <a:endParaRPr b="0">
              <a:latin typeface="Roboto Medium"/>
              <a:ea typeface="Roboto Medium"/>
              <a:cs typeface="Roboto Medium"/>
              <a:sym typeface="Roboto Medium"/>
            </a:endParaRPr>
          </a:p>
        </p:txBody>
      </p:sp>
      <p:sp>
        <p:nvSpPr>
          <p:cNvPr id="423" name="Google Shape;423;g33d16e57a75_0_434"/>
          <p:cNvSpPr txBox="1"/>
          <p:nvPr/>
        </p:nvSpPr>
        <p:spPr>
          <a:xfrm>
            <a:off x="8869525" y="1551875"/>
            <a:ext cx="3110100" cy="3974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8CBFE2"/>
              </a:buClr>
              <a:buSzPts val="1800"/>
              <a:buFont typeface="Roboto"/>
              <a:buChar char="★"/>
            </a:pPr>
            <a:r>
              <a:rPr b="1" i="0" lang="en-US" sz="1800" u="none" cap="none" strike="noStrike">
                <a:solidFill>
                  <a:srgbClr val="8CBFE2"/>
                </a:solidFill>
                <a:latin typeface="Roboto"/>
                <a:ea typeface="Roboto"/>
                <a:cs typeface="Roboto"/>
                <a:sym typeface="Roboto"/>
              </a:rPr>
              <a:t>40</a:t>
            </a:r>
            <a:r>
              <a:rPr b="1" lang="en-US" sz="1800">
                <a:solidFill>
                  <a:srgbClr val="8CBFE2"/>
                </a:solidFill>
                <a:latin typeface="Roboto"/>
                <a:ea typeface="Roboto"/>
                <a:cs typeface="Roboto"/>
                <a:sym typeface="Roboto"/>
              </a:rPr>
              <a:t>5</a:t>
            </a:r>
            <a:r>
              <a:rPr b="1" i="0" lang="en-US" sz="1800" u="none" cap="none" strike="noStrike">
                <a:solidFill>
                  <a:srgbClr val="8CBFE2"/>
                </a:solidFill>
                <a:latin typeface="Roboto"/>
                <a:ea typeface="Roboto"/>
                <a:cs typeface="Roboto"/>
                <a:sym typeface="Roboto"/>
              </a:rPr>
              <a:t>-4</a:t>
            </a:r>
            <a:r>
              <a:rPr b="1" lang="en-US" sz="1800">
                <a:solidFill>
                  <a:srgbClr val="8CBFE2"/>
                </a:solidFill>
                <a:latin typeface="Roboto"/>
                <a:ea typeface="Roboto"/>
                <a:cs typeface="Roboto"/>
                <a:sym typeface="Roboto"/>
              </a:rPr>
              <a:t>40</a:t>
            </a:r>
            <a:r>
              <a:rPr b="1" i="0" lang="en-US" sz="1800" u="none" cap="none" strike="noStrike">
                <a:solidFill>
                  <a:srgbClr val="8CBFE2"/>
                </a:solidFill>
                <a:latin typeface="Roboto"/>
                <a:ea typeface="Roboto"/>
                <a:cs typeface="Roboto"/>
                <a:sym typeface="Roboto"/>
              </a:rPr>
              <a:t> </a:t>
            </a:r>
            <a:r>
              <a:rPr b="1" lang="en-US" sz="1800">
                <a:solidFill>
                  <a:srgbClr val="8CBFE2"/>
                </a:solidFill>
                <a:latin typeface="Roboto"/>
                <a:ea typeface="Roboto"/>
                <a:cs typeface="Roboto"/>
                <a:sym typeface="Roboto"/>
              </a:rPr>
              <a:t>watt</a:t>
            </a:r>
            <a:r>
              <a:rPr b="1" i="0" lang="en-US" sz="1800" u="none" cap="none" strike="noStrike">
                <a:solidFill>
                  <a:srgbClr val="8CBFE2"/>
                </a:solidFill>
                <a:latin typeface="Roboto"/>
                <a:ea typeface="Roboto"/>
                <a:cs typeface="Roboto"/>
                <a:sym typeface="Roboto"/>
              </a:rPr>
              <a:t> panel options</a:t>
            </a:r>
            <a:endParaRPr b="1" i="0" sz="1800" u="none" cap="none" strike="noStrike">
              <a:solidFill>
                <a:srgbClr val="8CBFE2"/>
              </a:solidFill>
              <a:latin typeface="Roboto"/>
              <a:ea typeface="Roboto"/>
              <a:cs typeface="Roboto"/>
              <a:sym typeface="Roboto"/>
            </a:endParaRPr>
          </a:p>
          <a:p>
            <a:pPr indent="-342900" lvl="0" marL="457200" marR="0" rtl="0" algn="l">
              <a:lnSpc>
                <a:spcPct val="115000"/>
              </a:lnSpc>
              <a:spcBef>
                <a:spcPts val="0"/>
              </a:spcBef>
              <a:spcAft>
                <a:spcPts val="0"/>
              </a:spcAft>
              <a:buClr>
                <a:srgbClr val="8CBFE2"/>
              </a:buClr>
              <a:buSzPts val="1800"/>
              <a:buFont typeface="Roboto"/>
              <a:buChar char="★"/>
            </a:pPr>
            <a:r>
              <a:rPr b="1" lang="en-US" sz="1800">
                <a:solidFill>
                  <a:srgbClr val="8CBFE2"/>
                </a:solidFill>
                <a:latin typeface="Roboto"/>
                <a:ea typeface="Roboto"/>
                <a:cs typeface="Roboto"/>
                <a:sym typeface="Roboto"/>
              </a:rPr>
              <a:t>25-year warranty</a:t>
            </a:r>
            <a:endParaRPr b="1" sz="1800">
              <a:solidFill>
                <a:srgbClr val="8CBFE2"/>
              </a:solidFill>
              <a:latin typeface="Roboto"/>
              <a:ea typeface="Roboto"/>
              <a:cs typeface="Roboto"/>
              <a:sym typeface="Roboto"/>
            </a:endParaRPr>
          </a:p>
          <a:p>
            <a:pPr indent="-342900" lvl="0" marL="457200" marR="0" rtl="0" algn="l">
              <a:lnSpc>
                <a:spcPct val="115000"/>
              </a:lnSpc>
              <a:spcBef>
                <a:spcPts val="0"/>
              </a:spcBef>
              <a:spcAft>
                <a:spcPts val="0"/>
              </a:spcAft>
              <a:buClr>
                <a:srgbClr val="8CBFE2"/>
              </a:buClr>
              <a:buSzPts val="1800"/>
              <a:buFont typeface="Roboto"/>
              <a:buChar char="★"/>
            </a:pPr>
            <a:r>
              <a:rPr b="1" lang="en-US" sz="1800">
                <a:solidFill>
                  <a:srgbClr val="8CBFE2"/>
                </a:solidFill>
                <a:latin typeface="Roboto"/>
                <a:ea typeface="Roboto"/>
                <a:cs typeface="Roboto"/>
                <a:sym typeface="Roboto"/>
              </a:rPr>
              <a:t>Sleek, all-</a:t>
            </a:r>
            <a:r>
              <a:rPr b="1" lang="en-US" sz="1800">
                <a:solidFill>
                  <a:srgbClr val="8CBFE2"/>
                </a:solidFill>
                <a:latin typeface="Roboto"/>
                <a:ea typeface="Roboto"/>
                <a:cs typeface="Roboto"/>
                <a:sym typeface="Roboto"/>
              </a:rPr>
              <a:t>black</a:t>
            </a:r>
            <a:r>
              <a:rPr b="1" lang="en-US" sz="1800">
                <a:solidFill>
                  <a:srgbClr val="8CBFE2"/>
                </a:solidFill>
                <a:latin typeface="Roboto"/>
                <a:ea typeface="Roboto"/>
                <a:cs typeface="Roboto"/>
                <a:sym typeface="Roboto"/>
              </a:rPr>
              <a:t> design</a:t>
            </a:r>
            <a:endParaRPr b="1" sz="1800">
              <a:solidFill>
                <a:srgbClr val="8CBFE2"/>
              </a:solidFill>
              <a:latin typeface="Roboto"/>
              <a:ea typeface="Roboto"/>
              <a:cs typeface="Roboto"/>
              <a:sym typeface="Roboto"/>
            </a:endParaRPr>
          </a:p>
          <a:p>
            <a:pPr indent="-342900" lvl="0" marL="457200" marR="0" rtl="0" algn="l">
              <a:lnSpc>
                <a:spcPct val="115000"/>
              </a:lnSpc>
              <a:spcBef>
                <a:spcPts val="0"/>
              </a:spcBef>
              <a:spcAft>
                <a:spcPts val="0"/>
              </a:spcAft>
              <a:buClr>
                <a:srgbClr val="8CBFE2"/>
              </a:buClr>
              <a:buSzPts val="1800"/>
              <a:buFont typeface="Roboto"/>
              <a:buChar char="★"/>
            </a:pPr>
            <a:r>
              <a:rPr b="1" lang="en-US" sz="1800">
                <a:solidFill>
                  <a:srgbClr val="8CBFE2"/>
                </a:solidFill>
                <a:latin typeface="Roboto"/>
                <a:ea typeface="Roboto"/>
                <a:cs typeface="Roboto"/>
                <a:sym typeface="Roboto"/>
              </a:rPr>
              <a:t>High Efficiency</a:t>
            </a:r>
            <a:endParaRPr b="1" sz="1800">
              <a:solidFill>
                <a:srgbClr val="8CBFE2"/>
              </a:solidFill>
              <a:latin typeface="Roboto"/>
              <a:ea typeface="Roboto"/>
              <a:cs typeface="Roboto"/>
              <a:sym typeface="Roboto"/>
            </a:endParaRPr>
          </a:p>
          <a:p>
            <a:pPr indent="-342900" lvl="0" marL="457200" marR="0" rtl="0" algn="l">
              <a:lnSpc>
                <a:spcPct val="115000"/>
              </a:lnSpc>
              <a:spcBef>
                <a:spcPts val="0"/>
              </a:spcBef>
              <a:spcAft>
                <a:spcPts val="0"/>
              </a:spcAft>
              <a:buClr>
                <a:srgbClr val="8CBFE2"/>
              </a:buClr>
              <a:buSzPts val="1800"/>
              <a:buFont typeface="Roboto"/>
              <a:buChar char="★"/>
            </a:pPr>
            <a:r>
              <a:rPr b="1" lang="en-US" sz="1800">
                <a:solidFill>
                  <a:srgbClr val="8CBFE2"/>
                </a:solidFill>
                <a:latin typeface="Roboto"/>
                <a:ea typeface="Roboto"/>
                <a:cs typeface="Roboto"/>
                <a:sym typeface="Roboto"/>
              </a:rPr>
              <a:t>Rock-solid reliability</a:t>
            </a:r>
            <a:endParaRPr b="1" sz="1800">
              <a:solidFill>
                <a:srgbClr val="8CBFE2"/>
              </a:solidFill>
              <a:latin typeface="Roboto"/>
              <a:ea typeface="Roboto"/>
              <a:cs typeface="Roboto"/>
              <a:sym typeface="Roboto"/>
            </a:endParaRPr>
          </a:p>
          <a:p>
            <a:pPr indent="-342900" lvl="0" marL="457200" marR="0" rtl="0" algn="l">
              <a:lnSpc>
                <a:spcPct val="115000"/>
              </a:lnSpc>
              <a:spcBef>
                <a:spcPts val="0"/>
              </a:spcBef>
              <a:spcAft>
                <a:spcPts val="0"/>
              </a:spcAft>
              <a:buClr>
                <a:srgbClr val="8CBFE2"/>
              </a:buClr>
              <a:buSzPts val="1800"/>
              <a:buFont typeface="Roboto"/>
              <a:buChar char="★"/>
            </a:pPr>
            <a:r>
              <a:rPr b="1" lang="en-US" sz="1800">
                <a:solidFill>
                  <a:srgbClr val="8CBFE2"/>
                </a:solidFill>
                <a:latin typeface="Roboto"/>
                <a:ea typeface="Roboto"/>
                <a:cs typeface="Roboto"/>
                <a:sym typeface="Roboto"/>
              </a:rPr>
              <a:t>Surpass industry standards</a:t>
            </a:r>
            <a:endParaRPr b="1" sz="1800">
              <a:solidFill>
                <a:srgbClr val="8CBFE2"/>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t/>
            </a:r>
            <a:endParaRPr b="0" i="0" sz="15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10A0F6"/>
              </a:solidFill>
              <a:latin typeface="Roboto"/>
              <a:ea typeface="Roboto"/>
              <a:cs typeface="Roboto"/>
              <a:sym typeface="Roboto"/>
            </a:endParaRPr>
          </a:p>
        </p:txBody>
      </p:sp>
      <p:grpSp>
        <p:nvGrpSpPr>
          <p:cNvPr id="424" name="Google Shape;424;g33d16e57a75_0_434"/>
          <p:cNvGrpSpPr/>
          <p:nvPr/>
        </p:nvGrpSpPr>
        <p:grpSpPr>
          <a:xfrm>
            <a:off x="-263275" y="1348375"/>
            <a:ext cx="9245075" cy="5149188"/>
            <a:chOff x="-263275" y="1348375"/>
            <a:chExt cx="9245075" cy="5149188"/>
          </a:xfrm>
        </p:grpSpPr>
        <p:sp>
          <p:nvSpPr>
            <p:cNvPr id="425" name="Google Shape;425;g33d16e57a75_0_434"/>
            <p:cNvSpPr txBox="1"/>
            <p:nvPr/>
          </p:nvSpPr>
          <p:spPr>
            <a:xfrm>
              <a:off x="1025900" y="2843388"/>
              <a:ext cx="2640000" cy="1428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900"/>
                <a:buFont typeface="Arial"/>
                <a:buNone/>
              </a:pPr>
              <a:r>
                <a:rPr b="1" i="0" lang="en-US" sz="1700" u="none" cap="none" strike="noStrike">
                  <a:solidFill>
                    <a:srgbClr val="FFFFFF"/>
                  </a:solidFill>
                  <a:latin typeface="Roboto"/>
                  <a:ea typeface="Roboto"/>
                  <a:cs typeface="Roboto"/>
                  <a:sym typeface="Roboto"/>
                </a:rPr>
                <a:t>Low degradation</a:t>
              </a:r>
              <a:endParaRPr b="1" i="0" sz="1700" u="none" cap="none" strike="noStrike">
                <a:solidFill>
                  <a:srgbClr val="FFFFFF"/>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900"/>
                <a:buFont typeface="Arial"/>
                <a:buNone/>
              </a:pPr>
              <a:r>
                <a:rPr b="1" i="0" lang="en-US" sz="1700" u="none" cap="none" strike="noStrike">
                  <a:solidFill>
                    <a:srgbClr val="FFFFFF"/>
                  </a:solidFill>
                  <a:latin typeface="Roboto"/>
                  <a:ea typeface="Roboto"/>
                  <a:cs typeface="Roboto"/>
                  <a:sym typeface="Roboto"/>
                </a:rPr>
                <a:t>21% High efficiency</a:t>
              </a:r>
              <a:endParaRPr b="1" i="0" sz="1700" u="none" cap="none" strike="noStrike">
                <a:solidFill>
                  <a:srgbClr val="FFFFFF"/>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900"/>
                <a:buFont typeface="Arial"/>
                <a:buNone/>
              </a:pPr>
              <a:r>
                <a:rPr b="1" i="0" lang="en-US" sz="1700" u="none" cap="none" strike="noStrike">
                  <a:solidFill>
                    <a:srgbClr val="FFFFFF"/>
                  </a:solidFill>
                  <a:latin typeface="Roboto"/>
                  <a:ea typeface="Roboto"/>
                  <a:cs typeface="Roboto"/>
                  <a:sym typeface="Roboto"/>
                </a:rPr>
                <a:t>All-black panel</a:t>
              </a:r>
              <a:endParaRPr b="1" i="0" sz="1700" u="none" cap="none" strike="noStrike">
                <a:solidFill>
                  <a:srgbClr val="FFFFFF"/>
                </a:solidFill>
                <a:latin typeface="Roboto"/>
                <a:ea typeface="Roboto"/>
                <a:cs typeface="Roboto"/>
                <a:sym typeface="Roboto"/>
              </a:endParaRPr>
            </a:p>
          </p:txBody>
        </p:sp>
        <p:pic>
          <p:nvPicPr>
            <p:cNvPr id="426" name="Google Shape;426;g33d16e57a75_0_434"/>
            <p:cNvPicPr preferRelativeResize="0"/>
            <p:nvPr/>
          </p:nvPicPr>
          <p:blipFill>
            <a:blip r:embed="rId3">
              <a:alphaModFix/>
            </a:blip>
            <a:stretch>
              <a:fillRect/>
            </a:stretch>
          </p:blipFill>
          <p:spPr>
            <a:xfrm>
              <a:off x="-263275" y="1917200"/>
              <a:ext cx="3594975" cy="3594975"/>
            </a:xfrm>
            <a:prstGeom prst="rect">
              <a:avLst/>
            </a:prstGeom>
            <a:noFill/>
            <a:ln>
              <a:noFill/>
            </a:ln>
          </p:spPr>
        </p:pic>
        <p:pic>
          <p:nvPicPr>
            <p:cNvPr id="427" name="Google Shape;427;g33d16e57a75_0_434"/>
            <p:cNvPicPr preferRelativeResize="0"/>
            <p:nvPr/>
          </p:nvPicPr>
          <p:blipFill>
            <a:blip r:embed="rId4">
              <a:alphaModFix/>
            </a:blip>
            <a:stretch>
              <a:fillRect/>
            </a:stretch>
          </p:blipFill>
          <p:spPr>
            <a:xfrm>
              <a:off x="701875" y="1488250"/>
              <a:ext cx="1918950" cy="339200"/>
            </a:xfrm>
            <a:prstGeom prst="rect">
              <a:avLst/>
            </a:prstGeom>
            <a:noFill/>
            <a:ln>
              <a:noFill/>
            </a:ln>
          </p:spPr>
        </p:pic>
        <p:pic>
          <p:nvPicPr>
            <p:cNvPr id="428" name="Google Shape;428;g33d16e57a75_0_434"/>
            <p:cNvPicPr preferRelativeResize="0"/>
            <p:nvPr/>
          </p:nvPicPr>
          <p:blipFill>
            <a:blip r:embed="rId5">
              <a:alphaModFix/>
            </a:blip>
            <a:stretch>
              <a:fillRect/>
            </a:stretch>
          </p:blipFill>
          <p:spPr>
            <a:xfrm>
              <a:off x="2470013" y="1827450"/>
              <a:ext cx="3476100" cy="3594975"/>
            </a:xfrm>
            <a:prstGeom prst="rect">
              <a:avLst/>
            </a:prstGeom>
            <a:noFill/>
            <a:ln>
              <a:noFill/>
            </a:ln>
          </p:spPr>
        </p:pic>
        <p:pic>
          <p:nvPicPr>
            <p:cNvPr id="429" name="Google Shape;429;g33d16e57a75_0_434"/>
            <p:cNvPicPr preferRelativeResize="0"/>
            <p:nvPr/>
          </p:nvPicPr>
          <p:blipFill>
            <a:blip r:embed="rId6">
              <a:alphaModFix/>
            </a:blip>
            <a:stretch>
              <a:fillRect/>
            </a:stretch>
          </p:blipFill>
          <p:spPr>
            <a:xfrm>
              <a:off x="5265150" y="1978512"/>
              <a:ext cx="3716650" cy="3472375"/>
            </a:xfrm>
            <a:prstGeom prst="rect">
              <a:avLst/>
            </a:prstGeom>
            <a:noFill/>
            <a:ln>
              <a:noFill/>
            </a:ln>
          </p:spPr>
        </p:pic>
        <p:pic>
          <p:nvPicPr>
            <p:cNvPr id="430" name="Google Shape;430;g33d16e57a75_0_434"/>
            <p:cNvPicPr preferRelativeResize="0"/>
            <p:nvPr/>
          </p:nvPicPr>
          <p:blipFill>
            <a:blip r:embed="rId7">
              <a:alphaModFix/>
            </a:blip>
            <a:stretch>
              <a:fillRect/>
            </a:stretch>
          </p:blipFill>
          <p:spPr>
            <a:xfrm>
              <a:off x="3178750" y="1394037"/>
              <a:ext cx="1870911" cy="433425"/>
            </a:xfrm>
            <a:prstGeom prst="rect">
              <a:avLst/>
            </a:prstGeom>
            <a:noFill/>
            <a:ln>
              <a:noFill/>
            </a:ln>
          </p:spPr>
        </p:pic>
        <p:pic>
          <p:nvPicPr>
            <p:cNvPr id="431" name="Google Shape;431;g33d16e57a75_0_434"/>
            <p:cNvPicPr preferRelativeResize="0"/>
            <p:nvPr/>
          </p:nvPicPr>
          <p:blipFill>
            <a:blip r:embed="rId8">
              <a:alphaModFix/>
            </a:blip>
            <a:stretch>
              <a:fillRect/>
            </a:stretch>
          </p:blipFill>
          <p:spPr>
            <a:xfrm>
              <a:off x="6008790" y="1348375"/>
              <a:ext cx="2229370" cy="618975"/>
            </a:xfrm>
            <a:prstGeom prst="rect">
              <a:avLst/>
            </a:prstGeom>
            <a:noFill/>
            <a:ln>
              <a:noFill/>
            </a:ln>
          </p:spPr>
        </p:pic>
        <p:sp>
          <p:nvSpPr>
            <p:cNvPr id="432" name="Google Shape;432;g33d16e57a75_0_434"/>
            <p:cNvSpPr txBox="1"/>
            <p:nvPr/>
          </p:nvSpPr>
          <p:spPr>
            <a:xfrm>
              <a:off x="-12" y="5450863"/>
              <a:ext cx="27855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0C4F9F"/>
                </a:buClr>
                <a:buSzPts val="1400"/>
                <a:buFont typeface="Roboto"/>
                <a:buChar char="★"/>
              </a:pPr>
              <a:r>
                <a:rPr lang="en-US">
                  <a:solidFill>
                    <a:srgbClr val="0C4F9F"/>
                  </a:solidFill>
                  <a:latin typeface="Roboto"/>
                  <a:ea typeface="Roboto"/>
                  <a:cs typeface="Roboto"/>
                  <a:sym typeface="Roboto"/>
                </a:rPr>
                <a:t>High Efficiency up to 22.5%</a:t>
              </a:r>
              <a:endParaRPr>
                <a:solidFill>
                  <a:srgbClr val="0C4F9F"/>
                </a:solidFill>
                <a:latin typeface="Roboto"/>
                <a:ea typeface="Roboto"/>
                <a:cs typeface="Roboto"/>
                <a:sym typeface="Roboto"/>
              </a:endParaRPr>
            </a:p>
            <a:p>
              <a:pPr indent="-317500" lvl="0" marL="457200" rtl="0" algn="l">
                <a:spcBef>
                  <a:spcPts val="0"/>
                </a:spcBef>
                <a:spcAft>
                  <a:spcPts val="0"/>
                </a:spcAft>
                <a:buClr>
                  <a:srgbClr val="0C4F9F"/>
                </a:buClr>
                <a:buSzPts val="1400"/>
                <a:buFont typeface="Roboto"/>
                <a:buChar char="★"/>
              </a:pPr>
              <a:r>
                <a:rPr lang="en-US">
                  <a:solidFill>
                    <a:srgbClr val="0C4F9F"/>
                  </a:solidFill>
                  <a:latin typeface="Roboto"/>
                  <a:ea typeface="Roboto"/>
                  <a:cs typeface="Roboto"/>
                  <a:sym typeface="Roboto"/>
                </a:rPr>
                <a:t>Double-sided sun capture</a:t>
              </a:r>
              <a:endParaRPr>
                <a:solidFill>
                  <a:srgbClr val="0C4F9F"/>
                </a:solidFill>
                <a:latin typeface="Roboto"/>
                <a:ea typeface="Roboto"/>
                <a:cs typeface="Roboto"/>
                <a:sym typeface="Roboto"/>
              </a:endParaRPr>
            </a:p>
            <a:p>
              <a:pPr indent="-317500" lvl="0" marL="457200" rtl="0" algn="l">
                <a:spcBef>
                  <a:spcPts val="0"/>
                </a:spcBef>
                <a:spcAft>
                  <a:spcPts val="0"/>
                </a:spcAft>
                <a:buClr>
                  <a:srgbClr val="0C4F9F"/>
                </a:buClr>
                <a:buSzPts val="1400"/>
                <a:buFont typeface="Roboto"/>
                <a:buChar char="★"/>
              </a:pPr>
              <a:r>
                <a:rPr lang="en-US">
                  <a:solidFill>
                    <a:srgbClr val="0C4F9F"/>
                  </a:solidFill>
                  <a:latin typeface="Roboto"/>
                  <a:ea typeface="Roboto"/>
                  <a:cs typeface="Roboto"/>
                  <a:sym typeface="Roboto"/>
                </a:rPr>
                <a:t>Low degradation</a:t>
              </a:r>
              <a:endParaRPr>
                <a:solidFill>
                  <a:srgbClr val="0C4F9F"/>
                </a:solidFill>
                <a:latin typeface="Roboto"/>
                <a:ea typeface="Roboto"/>
                <a:cs typeface="Roboto"/>
                <a:sym typeface="Roboto"/>
              </a:endParaRPr>
            </a:p>
            <a:p>
              <a:pPr indent="0" lvl="0" marL="0" rtl="0" algn="l">
                <a:spcBef>
                  <a:spcPts val="0"/>
                </a:spcBef>
                <a:spcAft>
                  <a:spcPts val="0"/>
                </a:spcAft>
                <a:buNone/>
              </a:pPr>
              <a:r>
                <a:t/>
              </a:r>
              <a:endParaRPr/>
            </a:p>
          </p:txBody>
        </p:sp>
        <p:sp>
          <p:nvSpPr>
            <p:cNvPr id="433" name="Google Shape;433;g33d16e57a75_0_434"/>
            <p:cNvSpPr txBox="1"/>
            <p:nvPr/>
          </p:nvSpPr>
          <p:spPr>
            <a:xfrm>
              <a:off x="2720400" y="5450875"/>
              <a:ext cx="28938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04CBB3"/>
                </a:buClr>
                <a:buSzPts val="1400"/>
                <a:buFont typeface="Roboto"/>
                <a:buChar char="★"/>
              </a:pPr>
              <a:r>
                <a:rPr lang="en-US">
                  <a:solidFill>
                    <a:srgbClr val="04CBB3"/>
                  </a:solidFill>
                  <a:latin typeface="Roboto"/>
                  <a:ea typeface="Roboto"/>
                  <a:cs typeface="Roboto"/>
                  <a:sym typeface="Roboto"/>
                </a:rPr>
                <a:t>High Efficiency up to 21.3%</a:t>
              </a:r>
              <a:endParaRPr>
                <a:solidFill>
                  <a:srgbClr val="04CBB3"/>
                </a:solidFill>
                <a:latin typeface="Roboto"/>
                <a:ea typeface="Roboto"/>
                <a:cs typeface="Roboto"/>
                <a:sym typeface="Roboto"/>
              </a:endParaRPr>
            </a:p>
            <a:p>
              <a:pPr indent="-317500" lvl="0" marL="457200" rtl="0" algn="l">
                <a:spcBef>
                  <a:spcPts val="0"/>
                </a:spcBef>
                <a:spcAft>
                  <a:spcPts val="0"/>
                </a:spcAft>
                <a:buClr>
                  <a:srgbClr val="04CBB3"/>
                </a:buClr>
                <a:buSzPts val="1400"/>
                <a:buFont typeface="Roboto"/>
                <a:buChar char="★"/>
              </a:pPr>
              <a:r>
                <a:rPr lang="en-US">
                  <a:solidFill>
                    <a:srgbClr val="04CBB3"/>
                  </a:solidFill>
                  <a:latin typeface="Roboto"/>
                  <a:ea typeface="Roboto"/>
                  <a:cs typeface="Roboto"/>
                  <a:sym typeface="Roboto"/>
                </a:rPr>
                <a:t>Better shade performance</a:t>
              </a:r>
              <a:endParaRPr>
                <a:solidFill>
                  <a:srgbClr val="04CBB3"/>
                </a:solidFill>
                <a:latin typeface="Roboto"/>
                <a:ea typeface="Roboto"/>
                <a:cs typeface="Roboto"/>
                <a:sym typeface="Roboto"/>
              </a:endParaRPr>
            </a:p>
            <a:p>
              <a:pPr indent="-317500" lvl="0" marL="457200" rtl="0" algn="l">
                <a:spcBef>
                  <a:spcPts val="0"/>
                </a:spcBef>
                <a:spcAft>
                  <a:spcPts val="0"/>
                </a:spcAft>
                <a:buClr>
                  <a:srgbClr val="04CBB3"/>
                </a:buClr>
                <a:buSzPts val="1400"/>
                <a:buFont typeface="Roboto"/>
                <a:buChar char="★"/>
              </a:pPr>
              <a:r>
                <a:rPr lang="en-US">
                  <a:solidFill>
                    <a:srgbClr val="04CBB3"/>
                  </a:solidFill>
                  <a:latin typeface="Roboto"/>
                  <a:ea typeface="Roboto"/>
                  <a:cs typeface="Roboto"/>
                  <a:sym typeface="Roboto"/>
                </a:rPr>
                <a:t>Better performance in heat</a:t>
              </a:r>
              <a:endParaRPr>
                <a:solidFill>
                  <a:srgbClr val="04CBB3"/>
                </a:solidFill>
                <a:latin typeface="Roboto"/>
                <a:ea typeface="Roboto"/>
                <a:cs typeface="Roboto"/>
                <a:sym typeface="Roboto"/>
              </a:endParaRPr>
            </a:p>
          </p:txBody>
        </p:sp>
        <p:sp>
          <p:nvSpPr>
            <p:cNvPr id="434" name="Google Shape;434;g33d16e57a75_0_434"/>
            <p:cNvSpPr txBox="1"/>
            <p:nvPr/>
          </p:nvSpPr>
          <p:spPr>
            <a:xfrm>
              <a:off x="5614200" y="5450875"/>
              <a:ext cx="28938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CB5108"/>
                </a:buClr>
                <a:buSzPts val="1400"/>
                <a:buFont typeface="Roboto"/>
                <a:buChar char="★"/>
              </a:pPr>
              <a:r>
                <a:rPr lang="en-US">
                  <a:solidFill>
                    <a:srgbClr val="CB5108"/>
                  </a:solidFill>
                  <a:latin typeface="Roboto"/>
                  <a:ea typeface="Roboto"/>
                  <a:cs typeface="Roboto"/>
                  <a:sym typeface="Roboto"/>
                </a:rPr>
                <a:t>High Efficiency up to 21.25%</a:t>
              </a:r>
              <a:endParaRPr>
                <a:solidFill>
                  <a:srgbClr val="CB5108"/>
                </a:solidFill>
                <a:latin typeface="Roboto"/>
                <a:ea typeface="Roboto"/>
                <a:cs typeface="Roboto"/>
                <a:sym typeface="Roboto"/>
              </a:endParaRPr>
            </a:p>
            <a:p>
              <a:pPr indent="-317500" lvl="0" marL="457200" rtl="0" algn="l">
                <a:spcBef>
                  <a:spcPts val="0"/>
                </a:spcBef>
                <a:spcAft>
                  <a:spcPts val="0"/>
                </a:spcAft>
                <a:buClr>
                  <a:srgbClr val="CB5108"/>
                </a:buClr>
                <a:buSzPts val="1400"/>
                <a:buFont typeface="Roboto"/>
                <a:buChar char="★"/>
              </a:pPr>
              <a:r>
                <a:rPr lang="en-US">
                  <a:solidFill>
                    <a:srgbClr val="CB5108"/>
                  </a:solidFill>
                  <a:latin typeface="Roboto"/>
                  <a:ea typeface="Roboto"/>
                  <a:cs typeface="Roboto"/>
                  <a:sym typeface="Roboto"/>
                </a:rPr>
                <a:t>Minimizes shade impact</a:t>
              </a:r>
              <a:endParaRPr>
                <a:solidFill>
                  <a:srgbClr val="CB5108"/>
                </a:solidFill>
                <a:latin typeface="Roboto"/>
                <a:ea typeface="Roboto"/>
                <a:cs typeface="Roboto"/>
                <a:sym typeface="Roboto"/>
              </a:endParaRPr>
            </a:p>
            <a:p>
              <a:pPr indent="-317500" lvl="0" marL="457200" rtl="0" algn="l">
                <a:spcBef>
                  <a:spcPts val="0"/>
                </a:spcBef>
                <a:spcAft>
                  <a:spcPts val="0"/>
                </a:spcAft>
                <a:buClr>
                  <a:srgbClr val="CB5108"/>
                </a:buClr>
                <a:buSzPts val="1400"/>
                <a:buFont typeface="Roboto"/>
                <a:buChar char="★"/>
              </a:pPr>
              <a:r>
                <a:rPr lang="en-US">
                  <a:solidFill>
                    <a:srgbClr val="CB5108"/>
                  </a:solidFill>
                  <a:latin typeface="Roboto"/>
                  <a:ea typeface="Roboto"/>
                  <a:cs typeface="Roboto"/>
                  <a:sym typeface="Roboto"/>
                </a:rPr>
                <a:t>Bifacial reflective boost</a:t>
              </a:r>
              <a:endParaRPr>
                <a:solidFill>
                  <a:srgbClr val="CB5108"/>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33d16e57a75_0_464"/>
          <p:cNvSpPr/>
          <p:nvPr/>
        </p:nvSpPr>
        <p:spPr>
          <a:xfrm>
            <a:off x="0" y="-15850"/>
            <a:ext cx="8442600" cy="600300"/>
          </a:xfrm>
          <a:prstGeom prst="rec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698631"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33d16e57a75_0_464"/>
          <p:cNvSpPr/>
          <p:nvPr/>
        </p:nvSpPr>
        <p:spPr>
          <a:xfrm>
            <a:off x="8442675" y="0"/>
            <a:ext cx="38895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33d16e57a75_0_464"/>
          <p:cNvSpPr txBox="1"/>
          <p:nvPr/>
        </p:nvSpPr>
        <p:spPr>
          <a:xfrm>
            <a:off x="8930475" y="1225425"/>
            <a:ext cx="3401700" cy="1065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Nunito"/>
                <a:ea typeface="Nunito"/>
                <a:cs typeface="Nunito"/>
                <a:sym typeface="Nunito"/>
              </a:rPr>
              <a:t>Solar</a:t>
            </a:r>
            <a:endParaRPr b="1" i="0" sz="36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Nunito"/>
                <a:ea typeface="Nunito"/>
                <a:cs typeface="Nunito"/>
                <a:sym typeface="Nunito"/>
              </a:rPr>
              <a:t>Mounting</a:t>
            </a:r>
            <a:endParaRPr b="1" i="0" sz="36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FFFFF"/>
              </a:solidFill>
              <a:latin typeface="Nunito"/>
              <a:ea typeface="Nunito"/>
              <a:cs typeface="Nunito"/>
              <a:sym typeface="Nunito"/>
            </a:endParaRPr>
          </a:p>
        </p:txBody>
      </p:sp>
      <p:sp>
        <p:nvSpPr>
          <p:cNvPr id="443" name="Google Shape;443;g33d16e57a75_0_464"/>
          <p:cNvSpPr txBox="1"/>
          <p:nvPr>
            <p:ph idx="2" type="subTitle"/>
          </p:nvPr>
        </p:nvSpPr>
        <p:spPr>
          <a:xfrm>
            <a:off x="826625" y="155451"/>
            <a:ext cx="7466100" cy="54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0" lang="en-US">
                <a:latin typeface="Roboto Medium"/>
                <a:ea typeface="Roboto Medium"/>
                <a:cs typeface="Roboto Medium"/>
                <a:sym typeface="Roboto Medium"/>
              </a:rPr>
              <a:t>PRODUCTS</a:t>
            </a:r>
            <a:endParaRPr/>
          </a:p>
        </p:txBody>
      </p:sp>
      <p:pic>
        <p:nvPicPr>
          <p:cNvPr id="444" name="Google Shape;444;g33d16e57a75_0_464"/>
          <p:cNvPicPr preferRelativeResize="0"/>
          <p:nvPr/>
        </p:nvPicPr>
        <p:blipFill rotWithShape="1">
          <a:blip r:embed="rId3">
            <a:alphaModFix/>
          </a:blip>
          <a:srcRect b="0" l="0" r="0" t="0"/>
          <a:stretch/>
        </p:blipFill>
        <p:spPr>
          <a:xfrm>
            <a:off x="254900" y="2208100"/>
            <a:ext cx="4086600" cy="3077699"/>
          </a:xfrm>
          <a:prstGeom prst="rect">
            <a:avLst/>
          </a:prstGeom>
          <a:noFill/>
          <a:ln>
            <a:noFill/>
          </a:ln>
        </p:spPr>
      </p:pic>
      <p:pic>
        <p:nvPicPr>
          <p:cNvPr id="445" name="Google Shape;445;g33d16e57a75_0_464"/>
          <p:cNvPicPr preferRelativeResize="0"/>
          <p:nvPr/>
        </p:nvPicPr>
        <p:blipFill rotWithShape="1">
          <a:blip r:embed="rId4">
            <a:alphaModFix/>
          </a:blip>
          <a:srcRect b="0" l="0" r="0" t="0"/>
          <a:stretch/>
        </p:blipFill>
        <p:spPr>
          <a:xfrm>
            <a:off x="532113" y="1141500"/>
            <a:ext cx="2702896" cy="926700"/>
          </a:xfrm>
          <a:prstGeom prst="rect">
            <a:avLst/>
          </a:prstGeom>
          <a:noFill/>
          <a:ln>
            <a:noFill/>
          </a:ln>
        </p:spPr>
      </p:pic>
      <p:sp>
        <p:nvSpPr>
          <p:cNvPr id="446" name="Google Shape;446;g33d16e57a75_0_464"/>
          <p:cNvSpPr txBox="1"/>
          <p:nvPr/>
        </p:nvSpPr>
        <p:spPr>
          <a:xfrm>
            <a:off x="195175" y="704150"/>
            <a:ext cx="8323500" cy="92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US" sz="1900" u="none" cap="none" strike="noStrike">
                <a:solidFill>
                  <a:srgbClr val="0882CB"/>
                </a:solidFill>
                <a:latin typeface="Roboto"/>
                <a:ea typeface="Roboto"/>
                <a:cs typeface="Roboto"/>
                <a:sym typeface="Roboto"/>
              </a:rPr>
              <a:t>Next-generation mounting systems with </a:t>
            </a:r>
            <a:r>
              <a:rPr b="1" lang="en-US" sz="1900">
                <a:solidFill>
                  <a:srgbClr val="0882CB"/>
                </a:solidFill>
                <a:latin typeface="Roboto"/>
                <a:ea typeface="Roboto"/>
                <a:cs typeface="Roboto"/>
                <a:sym typeface="Roboto"/>
              </a:rPr>
              <a:t>high</a:t>
            </a:r>
            <a:r>
              <a:rPr b="1" i="0" lang="en-US" sz="1900" u="none" cap="none" strike="noStrike">
                <a:solidFill>
                  <a:srgbClr val="0882CB"/>
                </a:solidFill>
                <a:latin typeface="Roboto"/>
                <a:ea typeface="Roboto"/>
                <a:cs typeface="Roboto"/>
                <a:sym typeface="Roboto"/>
              </a:rPr>
              <a:t> wind and snow load designs</a:t>
            </a:r>
            <a:endParaRPr b="1" i="0" sz="1900" u="none" cap="none" strike="noStrike">
              <a:solidFill>
                <a:srgbClr val="0882CB"/>
              </a:solidFill>
              <a:latin typeface="Roboto"/>
              <a:ea typeface="Roboto"/>
              <a:cs typeface="Roboto"/>
              <a:sym typeface="Roboto"/>
            </a:endParaRPr>
          </a:p>
        </p:txBody>
      </p:sp>
      <p:sp>
        <p:nvSpPr>
          <p:cNvPr id="447" name="Google Shape;447;g33d16e57a75_0_464"/>
          <p:cNvSpPr txBox="1"/>
          <p:nvPr/>
        </p:nvSpPr>
        <p:spPr>
          <a:xfrm>
            <a:off x="8712450" y="2720650"/>
            <a:ext cx="3514500" cy="22779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rgbClr val="FFFFFF"/>
              </a:buClr>
              <a:buSzPts val="1600"/>
              <a:buFont typeface="Roboto"/>
              <a:buChar char="●"/>
            </a:pPr>
            <a:r>
              <a:rPr lang="en-US" sz="1600">
                <a:solidFill>
                  <a:srgbClr val="FFFFFF"/>
                </a:solidFill>
                <a:latin typeface="Roboto"/>
                <a:ea typeface="Roboto"/>
                <a:cs typeface="Roboto"/>
                <a:sym typeface="Roboto"/>
              </a:rPr>
              <a:t>Best</a:t>
            </a:r>
            <a:r>
              <a:rPr b="0" i="0" lang="en-US" sz="1600" u="none" cap="none" strike="noStrike">
                <a:solidFill>
                  <a:srgbClr val="FFFFFF"/>
                </a:solidFill>
                <a:latin typeface="Roboto"/>
                <a:ea typeface="Roboto"/>
                <a:cs typeface="Roboto"/>
                <a:sym typeface="Roboto"/>
              </a:rPr>
              <a:t> aesthetics with all-black finish </a:t>
            </a:r>
            <a:r>
              <a:rPr lang="en-US" sz="1600">
                <a:solidFill>
                  <a:srgbClr val="FFFFFF"/>
                </a:solidFill>
                <a:latin typeface="Roboto"/>
                <a:ea typeface="Roboto"/>
                <a:cs typeface="Roboto"/>
                <a:sym typeface="Roboto"/>
              </a:rPr>
              <a:t>&amp; </a:t>
            </a:r>
            <a:r>
              <a:rPr b="0" i="0" lang="en-US" sz="1600" u="none" cap="none" strike="noStrike">
                <a:solidFill>
                  <a:srgbClr val="FFFFFF"/>
                </a:solidFill>
                <a:latin typeface="Roboto"/>
                <a:ea typeface="Roboto"/>
                <a:cs typeface="Roboto"/>
                <a:sym typeface="Roboto"/>
              </a:rPr>
              <a:t>hidden hardware</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Instant bonding</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lang="en-US" sz="1600">
                <a:solidFill>
                  <a:srgbClr val="FFFFFF"/>
                </a:solidFill>
                <a:latin typeface="Roboto"/>
                <a:ea typeface="Roboto"/>
                <a:cs typeface="Roboto"/>
                <a:sym typeface="Roboto"/>
              </a:rPr>
              <a:t>Hidden</a:t>
            </a:r>
            <a:r>
              <a:rPr b="0" i="0" lang="en-US" sz="1600" u="none" cap="none" strike="noStrike">
                <a:solidFill>
                  <a:srgbClr val="FFFFFF"/>
                </a:solidFill>
                <a:latin typeface="Roboto"/>
                <a:ea typeface="Roboto"/>
                <a:cs typeface="Roboto"/>
                <a:sym typeface="Roboto"/>
              </a:rPr>
              <a:t> wire management</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Installers are certified</a:t>
            </a:r>
            <a:endParaRPr b="0" i="0" sz="1600" u="none" cap="none" strike="noStrike">
              <a:solidFill>
                <a:srgbClr val="FFFFFF"/>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rgbClr val="FFFFFF"/>
              </a:solidFill>
              <a:latin typeface="Roboto"/>
              <a:ea typeface="Roboto"/>
              <a:cs typeface="Roboto"/>
              <a:sym typeface="Roboto"/>
            </a:endParaRPr>
          </a:p>
        </p:txBody>
      </p:sp>
      <p:pic>
        <p:nvPicPr>
          <p:cNvPr id="448" name="Google Shape;448;g33d16e57a75_0_464"/>
          <p:cNvPicPr preferRelativeResize="0"/>
          <p:nvPr/>
        </p:nvPicPr>
        <p:blipFill>
          <a:blip r:embed="rId5">
            <a:alphaModFix/>
          </a:blip>
          <a:stretch>
            <a:fillRect/>
          </a:stretch>
        </p:blipFill>
        <p:spPr>
          <a:xfrm>
            <a:off x="5175525" y="1546250"/>
            <a:ext cx="2702900" cy="423350"/>
          </a:xfrm>
          <a:prstGeom prst="rect">
            <a:avLst/>
          </a:prstGeom>
          <a:noFill/>
          <a:ln>
            <a:noFill/>
          </a:ln>
        </p:spPr>
      </p:pic>
      <p:pic>
        <p:nvPicPr>
          <p:cNvPr id="449" name="Google Shape;449;g33d16e57a75_0_464"/>
          <p:cNvPicPr preferRelativeResize="0"/>
          <p:nvPr/>
        </p:nvPicPr>
        <p:blipFill>
          <a:blip r:embed="rId6">
            <a:alphaModFix/>
          </a:blip>
          <a:stretch>
            <a:fillRect/>
          </a:stretch>
        </p:blipFill>
        <p:spPr>
          <a:xfrm>
            <a:off x="4722100" y="2208100"/>
            <a:ext cx="3609750" cy="3077700"/>
          </a:xfrm>
          <a:prstGeom prst="rect">
            <a:avLst/>
          </a:prstGeom>
          <a:noFill/>
          <a:ln>
            <a:noFill/>
          </a:ln>
        </p:spPr>
      </p:pic>
      <p:sp>
        <p:nvSpPr>
          <p:cNvPr id="450" name="Google Shape;450;g33d16e57a75_0_464"/>
          <p:cNvSpPr txBox="1"/>
          <p:nvPr/>
        </p:nvSpPr>
        <p:spPr>
          <a:xfrm>
            <a:off x="798200" y="5493750"/>
            <a:ext cx="3000000" cy="92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2"/>
              </a:buClr>
              <a:buSzPts val="1600"/>
              <a:buFont typeface="Roboto"/>
              <a:buChar char="★"/>
            </a:pPr>
            <a:r>
              <a:rPr lang="en-US" sz="1600">
                <a:solidFill>
                  <a:schemeClr val="lt2"/>
                </a:solidFill>
                <a:latin typeface="Roboto"/>
                <a:ea typeface="Roboto"/>
                <a:cs typeface="Roboto"/>
                <a:sym typeface="Roboto"/>
              </a:rPr>
              <a:t>Low Profile</a:t>
            </a:r>
            <a:endParaRPr sz="1600">
              <a:solidFill>
                <a:schemeClr val="lt2"/>
              </a:solidFill>
              <a:latin typeface="Roboto"/>
              <a:ea typeface="Roboto"/>
              <a:cs typeface="Roboto"/>
              <a:sym typeface="Roboto"/>
            </a:endParaRPr>
          </a:p>
          <a:p>
            <a:pPr indent="-330200" lvl="0" marL="457200" rtl="0" algn="l">
              <a:spcBef>
                <a:spcPts val="0"/>
              </a:spcBef>
              <a:spcAft>
                <a:spcPts val="0"/>
              </a:spcAft>
              <a:buClr>
                <a:schemeClr val="lt2"/>
              </a:buClr>
              <a:buSzPts val="1600"/>
              <a:buFont typeface="Roboto"/>
              <a:buChar char="★"/>
            </a:pPr>
            <a:r>
              <a:rPr lang="en-US" sz="1600">
                <a:solidFill>
                  <a:schemeClr val="lt2"/>
                </a:solidFill>
                <a:latin typeface="Roboto"/>
                <a:ea typeface="Roboto"/>
                <a:cs typeface="Roboto"/>
                <a:sym typeface="Roboto"/>
              </a:rPr>
              <a:t>Hidden hardware </a:t>
            </a:r>
            <a:endParaRPr sz="1600">
              <a:solidFill>
                <a:schemeClr val="lt2"/>
              </a:solidFill>
              <a:latin typeface="Roboto"/>
              <a:ea typeface="Roboto"/>
              <a:cs typeface="Roboto"/>
              <a:sym typeface="Roboto"/>
            </a:endParaRPr>
          </a:p>
          <a:p>
            <a:pPr indent="-330200" lvl="0" marL="457200" rtl="0" algn="l">
              <a:spcBef>
                <a:spcPts val="0"/>
              </a:spcBef>
              <a:spcAft>
                <a:spcPts val="0"/>
              </a:spcAft>
              <a:buClr>
                <a:schemeClr val="lt2"/>
              </a:buClr>
              <a:buSzPts val="1600"/>
              <a:buFont typeface="Roboto"/>
              <a:buChar char="★"/>
            </a:pPr>
            <a:r>
              <a:rPr lang="en-US" sz="1600">
                <a:solidFill>
                  <a:schemeClr val="lt2"/>
                </a:solidFill>
                <a:latin typeface="Roboto"/>
                <a:ea typeface="Roboto"/>
                <a:cs typeface="Roboto"/>
                <a:sym typeface="Roboto"/>
              </a:rPr>
              <a:t>Hidden wire management</a:t>
            </a:r>
            <a:endParaRPr sz="1600"/>
          </a:p>
        </p:txBody>
      </p:sp>
      <p:sp>
        <p:nvSpPr>
          <p:cNvPr id="451" name="Google Shape;451;g33d16e57a75_0_464"/>
          <p:cNvSpPr txBox="1"/>
          <p:nvPr/>
        </p:nvSpPr>
        <p:spPr>
          <a:xfrm>
            <a:off x="4828700" y="5524300"/>
            <a:ext cx="3305100" cy="92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2"/>
              </a:buClr>
              <a:buSzPts val="1600"/>
              <a:buFont typeface="Roboto"/>
              <a:buChar char="★"/>
            </a:pPr>
            <a:r>
              <a:rPr lang="en-US" sz="1600">
                <a:solidFill>
                  <a:schemeClr val="lt2"/>
                </a:solidFill>
                <a:latin typeface="Roboto"/>
                <a:ea typeface="Roboto"/>
                <a:cs typeface="Roboto"/>
                <a:sym typeface="Roboto"/>
              </a:rPr>
              <a:t>Refined flush mounted profile</a:t>
            </a:r>
            <a:endParaRPr sz="1600">
              <a:solidFill>
                <a:schemeClr val="lt2"/>
              </a:solidFill>
              <a:latin typeface="Roboto"/>
              <a:ea typeface="Roboto"/>
              <a:cs typeface="Roboto"/>
              <a:sym typeface="Roboto"/>
            </a:endParaRPr>
          </a:p>
          <a:p>
            <a:pPr indent="-330200" lvl="0" marL="457200" rtl="0" algn="l">
              <a:spcBef>
                <a:spcPts val="0"/>
              </a:spcBef>
              <a:spcAft>
                <a:spcPts val="0"/>
              </a:spcAft>
              <a:buClr>
                <a:schemeClr val="lt2"/>
              </a:buClr>
              <a:buSzPts val="1600"/>
              <a:buFont typeface="Roboto"/>
              <a:buChar char="★"/>
            </a:pPr>
            <a:r>
              <a:rPr lang="en-US" sz="1600">
                <a:solidFill>
                  <a:schemeClr val="lt2"/>
                </a:solidFill>
                <a:latin typeface="Roboto"/>
                <a:ea typeface="Roboto"/>
                <a:cs typeface="Roboto"/>
                <a:sym typeface="Roboto"/>
              </a:rPr>
              <a:t>Concealed hardware</a:t>
            </a:r>
            <a:endParaRPr sz="1600">
              <a:solidFill>
                <a:schemeClr val="lt2"/>
              </a:solidFill>
              <a:latin typeface="Roboto"/>
              <a:ea typeface="Roboto"/>
              <a:cs typeface="Roboto"/>
              <a:sym typeface="Roboto"/>
            </a:endParaRPr>
          </a:p>
          <a:p>
            <a:pPr indent="-330200" lvl="0" marL="457200" rtl="0" algn="l">
              <a:spcBef>
                <a:spcPts val="0"/>
              </a:spcBef>
              <a:spcAft>
                <a:spcPts val="0"/>
              </a:spcAft>
              <a:buClr>
                <a:schemeClr val="lt2"/>
              </a:buClr>
              <a:buSzPts val="1600"/>
              <a:buFont typeface="Roboto"/>
              <a:buChar char="★"/>
            </a:pPr>
            <a:r>
              <a:rPr lang="en-US" sz="1600">
                <a:solidFill>
                  <a:schemeClr val="lt2"/>
                </a:solidFill>
                <a:latin typeface="Roboto"/>
                <a:ea typeface="Roboto"/>
                <a:cs typeface="Roboto"/>
                <a:sym typeface="Roboto"/>
              </a:rPr>
              <a:t>Seamless wire management</a:t>
            </a:r>
            <a:endParaRPr sz="1600">
              <a:solidFill>
                <a:schemeClr val="lt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167b3fd2d9_4_75"/>
          <p:cNvSpPr/>
          <p:nvPr/>
        </p:nvSpPr>
        <p:spPr>
          <a:xfrm>
            <a:off x="8442675" y="0"/>
            <a:ext cx="38895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3167b3fd2d9_4_75"/>
          <p:cNvSpPr txBox="1"/>
          <p:nvPr/>
        </p:nvSpPr>
        <p:spPr>
          <a:xfrm>
            <a:off x="8945900" y="992150"/>
            <a:ext cx="2878200" cy="1065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Nunito"/>
                <a:ea typeface="Nunito"/>
                <a:cs typeface="Nunito"/>
                <a:sym typeface="Nunito"/>
              </a:rPr>
              <a:t>Inverters </a:t>
            </a:r>
            <a:endParaRPr b="1" i="0" sz="36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FFFFFF"/>
                </a:solidFill>
                <a:latin typeface="Nunito"/>
                <a:ea typeface="Nunito"/>
                <a:cs typeface="Nunito"/>
                <a:sym typeface="Nunito"/>
              </a:rPr>
              <a:t>with </a:t>
            </a:r>
            <a:r>
              <a:rPr b="1" i="0" lang="en-US" sz="3600" u="none" cap="none" strike="noStrike">
                <a:solidFill>
                  <a:srgbClr val="FFFFFF"/>
                </a:solidFill>
                <a:latin typeface="Nunito"/>
                <a:ea typeface="Nunito"/>
                <a:cs typeface="Nunito"/>
                <a:sym typeface="Nunito"/>
              </a:rPr>
              <a:t>Optimizers</a:t>
            </a:r>
            <a:endParaRPr b="1" i="0" sz="36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FFFFF"/>
              </a:solidFill>
              <a:latin typeface="Nunito"/>
              <a:ea typeface="Nunito"/>
              <a:cs typeface="Nunito"/>
              <a:sym typeface="Nunito"/>
            </a:endParaRPr>
          </a:p>
        </p:txBody>
      </p:sp>
      <p:sp>
        <p:nvSpPr>
          <p:cNvPr id="459" name="Google Shape;459;g3167b3fd2d9_4_75"/>
          <p:cNvSpPr txBox="1"/>
          <p:nvPr>
            <p:ph idx="1" type="subTitle"/>
          </p:nvPr>
        </p:nvSpPr>
        <p:spPr>
          <a:xfrm>
            <a:off x="826625" y="155449"/>
            <a:ext cx="6174300" cy="48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0" lang="en-US">
                <a:latin typeface="Roboto Medium"/>
                <a:ea typeface="Roboto Medium"/>
                <a:cs typeface="Roboto Medium"/>
                <a:sym typeface="Roboto Medium"/>
              </a:rPr>
              <a:t>PRODUCTS</a:t>
            </a:r>
            <a:endParaRPr/>
          </a:p>
        </p:txBody>
      </p:sp>
      <p:pic>
        <p:nvPicPr>
          <p:cNvPr id="460" name="Google Shape;460;g3167b3fd2d9_4_75"/>
          <p:cNvPicPr preferRelativeResize="0"/>
          <p:nvPr/>
        </p:nvPicPr>
        <p:blipFill rotWithShape="1">
          <a:blip r:embed="rId3">
            <a:alphaModFix/>
          </a:blip>
          <a:srcRect b="0" l="0" r="0" t="0"/>
          <a:stretch/>
        </p:blipFill>
        <p:spPr>
          <a:xfrm>
            <a:off x="863225" y="992150"/>
            <a:ext cx="3000001" cy="607868"/>
          </a:xfrm>
          <a:prstGeom prst="rect">
            <a:avLst/>
          </a:prstGeom>
          <a:noFill/>
          <a:ln>
            <a:noFill/>
          </a:ln>
        </p:spPr>
      </p:pic>
      <p:pic>
        <p:nvPicPr>
          <p:cNvPr id="461" name="Google Shape;461;g3167b3fd2d9_4_75"/>
          <p:cNvPicPr preferRelativeResize="0"/>
          <p:nvPr/>
        </p:nvPicPr>
        <p:blipFill rotWithShape="1">
          <a:blip r:embed="rId4">
            <a:alphaModFix/>
          </a:blip>
          <a:srcRect b="0" l="0" r="0" t="0"/>
          <a:stretch/>
        </p:blipFill>
        <p:spPr>
          <a:xfrm>
            <a:off x="863225" y="2167575"/>
            <a:ext cx="2076450" cy="3076575"/>
          </a:xfrm>
          <a:prstGeom prst="rect">
            <a:avLst/>
          </a:prstGeom>
          <a:noFill/>
          <a:ln>
            <a:noFill/>
          </a:ln>
        </p:spPr>
      </p:pic>
      <p:sp>
        <p:nvSpPr>
          <p:cNvPr id="462" name="Google Shape;462;g3167b3fd2d9_4_75"/>
          <p:cNvSpPr txBox="1"/>
          <p:nvPr/>
        </p:nvSpPr>
        <p:spPr>
          <a:xfrm>
            <a:off x="3050850" y="2233150"/>
            <a:ext cx="3743700" cy="94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en-US" sz="1500" u="none" cap="none" strike="noStrike">
                <a:solidFill>
                  <a:srgbClr val="0C4F9F"/>
                </a:solidFill>
                <a:latin typeface="Roboto"/>
                <a:ea typeface="Roboto"/>
                <a:cs typeface="Roboto"/>
                <a:sym typeface="Roboto"/>
              </a:rPr>
              <a:t>The SolarEdge single-phase inverter is specifically designed to work with SolarEdge power optimizers.</a:t>
            </a:r>
            <a:endParaRPr b="0" i="0" sz="2700" u="none" cap="none" strike="noStrike">
              <a:solidFill>
                <a:srgbClr val="0C4F9F"/>
              </a:solidFill>
              <a:latin typeface="Roboto"/>
              <a:ea typeface="Roboto"/>
              <a:cs typeface="Roboto"/>
              <a:sym typeface="Roboto"/>
            </a:endParaRPr>
          </a:p>
        </p:txBody>
      </p:sp>
      <p:pic>
        <p:nvPicPr>
          <p:cNvPr id="463" name="Google Shape;463;g3167b3fd2d9_4_75"/>
          <p:cNvPicPr preferRelativeResize="0"/>
          <p:nvPr/>
        </p:nvPicPr>
        <p:blipFill rotWithShape="1">
          <a:blip r:embed="rId5">
            <a:alphaModFix/>
          </a:blip>
          <a:srcRect b="0" l="34183" r="37802" t="0"/>
          <a:stretch/>
        </p:blipFill>
        <p:spPr>
          <a:xfrm>
            <a:off x="3710833" y="3596150"/>
            <a:ext cx="546118" cy="1169700"/>
          </a:xfrm>
          <a:prstGeom prst="rect">
            <a:avLst/>
          </a:prstGeom>
          <a:noFill/>
          <a:ln>
            <a:noFill/>
          </a:ln>
        </p:spPr>
      </p:pic>
      <p:sp>
        <p:nvSpPr>
          <p:cNvPr id="464" name="Google Shape;464;g3167b3fd2d9_4_75"/>
          <p:cNvSpPr txBox="1"/>
          <p:nvPr/>
        </p:nvSpPr>
        <p:spPr>
          <a:xfrm>
            <a:off x="4404575" y="3652950"/>
            <a:ext cx="22377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chemeClr val="lt2"/>
                </a:solidFill>
                <a:latin typeface="Roboto"/>
                <a:ea typeface="Roboto"/>
                <a:cs typeface="Roboto"/>
                <a:sym typeface="Roboto"/>
              </a:rPr>
              <a:t>SolarEdge Power Optimizers enable each panel in the PV array to work independently.</a:t>
            </a:r>
            <a:endParaRPr b="0" i="0" sz="1500" u="none" cap="none" strike="noStrike">
              <a:solidFill>
                <a:schemeClr val="lt2"/>
              </a:solidFill>
              <a:latin typeface="Roboto"/>
              <a:ea typeface="Roboto"/>
              <a:cs typeface="Roboto"/>
              <a:sym typeface="Roboto"/>
            </a:endParaRPr>
          </a:p>
        </p:txBody>
      </p:sp>
      <p:sp>
        <p:nvSpPr>
          <p:cNvPr id="465" name="Google Shape;465;g3167b3fd2d9_4_75"/>
          <p:cNvSpPr txBox="1"/>
          <p:nvPr/>
        </p:nvSpPr>
        <p:spPr>
          <a:xfrm>
            <a:off x="8884988" y="3596150"/>
            <a:ext cx="30000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chemeClr val="lt2"/>
                </a:solidFill>
                <a:latin typeface="Roboto"/>
                <a:ea typeface="Roboto"/>
                <a:cs typeface="Roboto"/>
                <a:sym typeface="Roboto"/>
                <a:extLst>
                  <a:ext uri="http://customooxmlschemas.google.com/">
                    <go:slidesCustomData xmlns:go="http://customooxmlschemas.google.com/" textRoundtripDataId="1"/>
                  </a:ext>
                </a:extLst>
              </a:rPr>
              <a:t>25-year warranty</a:t>
            </a:r>
            <a:r>
              <a:rPr b="0" i="0" lang="en-US" sz="2700" u="none" cap="none" strike="noStrike">
                <a:solidFill>
                  <a:schemeClr val="lt2"/>
                </a:solidFill>
                <a:latin typeface="Roboto"/>
                <a:ea typeface="Roboto"/>
                <a:cs typeface="Roboto"/>
                <a:sym typeface="Roboto"/>
              </a:rPr>
              <a:t>!</a:t>
            </a:r>
            <a:endParaRPr b="0" i="0" sz="2700" u="none" cap="none" strike="noStrike">
              <a:solidFill>
                <a:schemeClr val="lt2"/>
              </a:solidFill>
              <a:latin typeface="Roboto"/>
              <a:ea typeface="Roboto"/>
              <a:cs typeface="Roboto"/>
              <a:sym typeface="Roboto"/>
            </a:endParaRPr>
          </a:p>
        </p:txBody>
      </p:sp>
      <p:sp>
        <p:nvSpPr>
          <p:cNvPr id="466" name="Google Shape;466;g3167b3fd2d9_4_75"/>
          <p:cNvSpPr/>
          <p:nvPr/>
        </p:nvSpPr>
        <p:spPr>
          <a:xfrm>
            <a:off x="0" y="-15850"/>
            <a:ext cx="8442600" cy="600300"/>
          </a:xfrm>
          <a:prstGeom prst="rec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698631"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3167b3fd2d9_4_75"/>
          <p:cNvSpPr txBox="1"/>
          <p:nvPr/>
        </p:nvSpPr>
        <p:spPr>
          <a:xfrm>
            <a:off x="8712450" y="3025450"/>
            <a:ext cx="31725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#1 Award-winning inverter</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25-year warranty</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Module-level monitoring</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High reliability</a:t>
            </a:r>
            <a:endParaRPr b="0" i="0" sz="1600" u="none" cap="none" strike="noStrike">
              <a:solidFill>
                <a:srgbClr val="FFFFFF"/>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3167b3fd2d9_5_0"/>
          <p:cNvSpPr/>
          <p:nvPr/>
        </p:nvSpPr>
        <p:spPr>
          <a:xfrm>
            <a:off x="0" y="-15850"/>
            <a:ext cx="8442600" cy="600300"/>
          </a:xfrm>
          <a:prstGeom prst="rec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698631"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3167b3fd2d9_5_0"/>
          <p:cNvSpPr/>
          <p:nvPr/>
        </p:nvSpPr>
        <p:spPr>
          <a:xfrm>
            <a:off x="8442675" y="0"/>
            <a:ext cx="38895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3167b3fd2d9_5_0"/>
          <p:cNvSpPr txBox="1"/>
          <p:nvPr/>
        </p:nvSpPr>
        <p:spPr>
          <a:xfrm>
            <a:off x="8945900" y="992150"/>
            <a:ext cx="2878200" cy="1065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Nunito"/>
                <a:ea typeface="Nunito"/>
                <a:cs typeface="Nunito"/>
                <a:sym typeface="Nunito"/>
              </a:rPr>
              <a:t>Battery</a:t>
            </a:r>
            <a:endParaRPr b="1" i="0" sz="36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FFFFF"/>
              </a:solidFill>
              <a:latin typeface="Nunito"/>
              <a:ea typeface="Nunito"/>
              <a:cs typeface="Nunito"/>
              <a:sym typeface="Nunito"/>
            </a:endParaRPr>
          </a:p>
        </p:txBody>
      </p:sp>
      <p:sp>
        <p:nvSpPr>
          <p:cNvPr id="476" name="Google Shape;476;g3167b3fd2d9_5_0"/>
          <p:cNvSpPr txBox="1"/>
          <p:nvPr>
            <p:ph idx="1" type="subTitle"/>
          </p:nvPr>
        </p:nvSpPr>
        <p:spPr>
          <a:xfrm>
            <a:off x="826625" y="155449"/>
            <a:ext cx="6174300" cy="48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0" lang="en-US">
                <a:latin typeface="Roboto Medium"/>
                <a:ea typeface="Roboto Medium"/>
                <a:cs typeface="Roboto Medium"/>
                <a:sym typeface="Roboto Medium"/>
              </a:rPr>
              <a:t>PRODUCTS</a:t>
            </a:r>
            <a:endParaRPr/>
          </a:p>
        </p:txBody>
      </p:sp>
      <p:pic>
        <p:nvPicPr>
          <p:cNvPr id="477" name="Google Shape;477;g3167b3fd2d9_5_0"/>
          <p:cNvPicPr preferRelativeResize="0"/>
          <p:nvPr/>
        </p:nvPicPr>
        <p:blipFill rotWithShape="1">
          <a:blip r:embed="rId3">
            <a:alphaModFix/>
          </a:blip>
          <a:srcRect b="0" l="0" r="0" t="0"/>
          <a:stretch/>
        </p:blipFill>
        <p:spPr>
          <a:xfrm>
            <a:off x="863225" y="992150"/>
            <a:ext cx="3000001" cy="607868"/>
          </a:xfrm>
          <a:prstGeom prst="rect">
            <a:avLst/>
          </a:prstGeom>
          <a:noFill/>
          <a:ln>
            <a:noFill/>
          </a:ln>
        </p:spPr>
      </p:pic>
      <p:sp>
        <p:nvSpPr>
          <p:cNvPr id="478" name="Google Shape;478;g3167b3fd2d9_5_0"/>
          <p:cNvSpPr txBox="1"/>
          <p:nvPr/>
        </p:nvSpPr>
        <p:spPr>
          <a:xfrm>
            <a:off x="8884988" y="3596150"/>
            <a:ext cx="30000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chemeClr val="lt2"/>
                </a:solidFill>
                <a:latin typeface="Roboto"/>
                <a:ea typeface="Roboto"/>
                <a:cs typeface="Roboto"/>
                <a:sym typeface="Roboto"/>
                <a:extLst>
                  <a:ext uri="http://customooxmlschemas.google.com/">
                    <go:slidesCustomData xmlns:go="http://customooxmlschemas.google.com/" textRoundtripDataId="2"/>
                  </a:ext>
                </a:extLst>
              </a:rPr>
              <a:t>25-year warranty</a:t>
            </a:r>
            <a:r>
              <a:rPr b="0" i="0" lang="en-US" sz="2700" u="none" cap="none" strike="noStrike">
                <a:solidFill>
                  <a:schemeClr val="lt2"/>
                </a:solidFill>
                <a:latin typeface="Roboto"/>
                <a:ea typeface="Roboto"/>
                <a:cs typeface="Roboto"/>
                <a:sym typeface="Roboto"/>
              </a:rPr>
              <a:t>!</a:t>
            </a:r>
            <a:endParaRPr b="0" i="0" sz="2700" u="none" cap="none" strike="noStrike">
              <a:solidFill>
                <a:schemeClr val="lt2"/>
              </a:solidFill>
              <a:latin typeface="Roboto"/>
              <a:ea typeface="Roboto"/>
              <a:cs typeface="Roboto"/>
              <a:sym typeface="Roboto"/>
            </a:endParaRPr>
          </a:p>
        </p:txBody>
      </p:sp>
      <p:pic>
        <p:nvPicPr>
          <p:cNvPr id="479" name="Google Shape;479;g3167b3fd2d9_5_0"/>
          <p:cNvPicPr preferRelativeResize="0"/>
          <p:nvPr/>
        </p:nvPicPr>
        <p:blipFill rotWithShape="1">
          <a:blip r:embed="rId4">
            <a:alphaModFix/>
          </a:blip>
          <a:srcRect b="0" l="0" r="15267" t="0"/>
          <a:stretch/>
        </p:blipFill>
        <p:spPr>
          <a:xfrm>
            <a:off x="3717473" y="1372800"/>
            <a:ext cx="4030900" cy="5613576"/>
          </a:xfrm>
          <a:prstGeom prst="rect">
            <a:avLst/>
          </a:prstGeom>
          <a:noFill/>
          <a:ln>
            <a:noFill/>
          </a:ln>
        </p:spPr>
      </p:pic>
      <p:sp>
        <p:nvSpPr>
          <p:cNvPr id="480" name="Google Shape;480;g3167b3fd2d9_5_0"/>
          <p:cNvSpPr txBox="1"/>
          <p:nvPr/>
        </p:nvSpPr>
        <p:spPr>
          <a:xfrm>
            <a:off x="1252113" y="3259100"/>
            <a:ext cx="3063600" cy="63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2300"/>
              <a:buFont typeface="Arial"/>
              <a:buNone/>
            </a:pPr>
            <a:r>
              <a:rPr b="0" i="0" lang="en-US" sz="2200" u="none" cap="none" strike="noStrike">
                <a:solidFill>
                  <a:srgbClr val="0C4F9F"/>
                </a:solidFill>
                <a:latin typeface="Roboto"/>
                <a:ea typeface="Roboto"/>
                <a:cs typeface="Roboto"/>
                <a:sym typeface="Roboto"/>
              </a:rPr>
              <a:t>Next-generation battery</a:t>
            </a:r>
            <a:endParaRPr b="0" i="0" sz="2200" u="none" cap="none" strike="noStrike">
              <a:solidFill>
                <a:srgbClr val="0C4F9F"/>
              </a:solidFill>
              <a:latin typeface="Roboto"/>
              <a:ea typeface="Roboto"/>
              <a:cs typeface="Roboto"/>
              <a:sym typeface="Roboto"/>
            </a:endParaRPr>
          </a:p>
          <a:p>
            <a:pPr indent="0" lvl="0" marL="457200" marR="0" rtl="0" algn="r">
              <a:lnSpc>
                <a:spcPct val="115000"/>
              </a:lnSpc>
              <a:spcBef>
                <a:spcPts val="0"/>
              </a:spcBef>
              <a:spcAft>
                <a:spcPts val="0"/>
              </a:spcAft>
              <a:buClr>
                <a:srgbClr val="000000"/>
              </a:buClr>
              <a:buSzPts val="2300"/>
              <a:buFont typeface="Arial"/>
              <a:buNone/>
            </a:pPr>
            <a:r>
              <a:t/>
            </a:r>
            <a:endParaRPr b="0" i="0" sz="2200" u="none" cap="none" strike="noStrike">
              <a:solidFill>
                <a:srgbClr val="000000"/>
              </a:solidFill>
              <a:latin typeface="Roboto"/>
              <a:ea typeface="Roboto"/>
              <a:cs typeface="Roboto"/>
              <a:sym typeface="Roboto"/>
            </a:endParaRPr>
          </a:p>
        </p:txBody>
      </p:sp>
      <p:sp>
        <p:nvSpPr>
          <p:cNvPr id="481" name="Google Shape;481;g3167b3fd2d9_5_0"/>
          <p:cNvSpPr txBox="1"/>
          <p:nvPr/>
        </p:nvSpPr>
        <p:spPr>
          <a:xfrm>
            <a:off x="8712450" y="1958650"/>
            <a:ext cx="31725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Up to 10 days of free power every year</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25-year warranty without cycle limitations</a:t>
            </a:r>
            <a:endParaRPr b="0" i="0" sz="1600" u="none" cap="none" strike="noStrike">
              <a:solidFill>
                <a:srgbClr val="FFFFFF"/>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FFFFFF"/>
              </a:solidFill>
              <a:latin typeface="Roboto"/>
              <a:ea typeface="Roboto"/>
              <a:cs typeface="Roboto"/>
              <a:sym typeface="Roboto"/>
            </a:endParaRPr>
          </a:p>
        </p:txBody>
      </p:sp>
      <p:sp>
        <p:nvSpPr>
          <p:cNvPr id="482" name="Google Shape;482;g3167b3fd2d9_5_0"/>
          <p:cNvSpPr/>
          <p:nvPr/>
        </p:nvSpPr>
        <p:spPr>
          <a:xfrm>
            <a:off x="8694250" y="4315250"/>
            <a:ext cx="3396000" cy="211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3167b3fd2d9_5_0"/>
          <p:cNvSpPr txBox="1"/>
          <p:nvPr/>
        </p:nvSpPr>
        <p:spPr>
          <a:xfrm>
            <a:off x="9116025" y="4298800"/>
            <a:ext cx="3231600" cy="208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FFFFFF"/>
                </a:solidFill>
                <a:latin typeface="Roboto Medium"/>
                <a:ea typeface="Roboto Medium"/>
                <a:cs typeface="Roboto Medium"/>
                <a:sym typeface="Roboto Medium"/>
              </a:rPr>
              <a:t>Charge with solar</a:t>
            </a:r>
            <a:endParaRPr b="0" i="0" sz="2200" u="none" cap="none" strike="noStrike">
              <a:solidFill>
                <a:srgbClr val="FFFFFF"/>
              </a:solidFill>
              <a:latin typeface="Roboto Medium"/>
              <a:ea typeface="Roboto Medium"/>
              <a:cs typeface="Roboto Medium"/>
              <a:sym typeface="Roboto Medium"/>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FFFFFF"/>
                </a:solidFill>
                <a:latin typeface="Roboto Medium"/>
                <a:ea typeface="Roboto Medium"/>
                <a:cs typeface="Roboto Medium"/>
                <a:sym typeface="Roboto Medium"/>
              </a:rPr>
              <a:t>Increase your energy independence</a:t>
            </a:r>
            <a:endParaRPr b="0" i="0" sz="2200" u="none" cap="none" strike="noStrike">
              <a:solidFill>
                <a:srgbClr val="FFFFFF"/>
              </a:solidFill>
              <a:latin typeface="Roboto Medium"/>
              <a:ea typeface="Roboto Medium"/>
              <a:cs typeface="Roboto Medium"/>
              <a:sym typeface="Roboto Medium"/>
            </a:endParaRPr>
          </a:p>
          <a:p>
            <a:pPr indent="0" lvl="0" marL="0" marR="0" rtl="0" algn="l">
              <a:lnSpc>
                <a:spcPct val="115000"/>
              </a:lnSpc>
              <a:spcBef>
                <a:spcPts val="0"/>
              </a:spcBef>
              <a:spcAft>
                <a:spcPts val="0"/>
              </a:spcAft>
              <a:buClr>
                <a:srgbClr val="000000"/>
              </a:buClr>
              <a:buSzPts val="2200"/>
              <a:buFont typeface="Arial"/>
              <a:buNone/>
            </a:pPr>
            <a:r>
              <a:rPr b="0" i="0" lang="en-US" sz="2200" u="none" cap="none" strike="noStrike">
                <a:solidFill>
                  <a:srgbClr val="FFFFFF"/>
                </a:solidFill>
                <a:latin typeface="Roboto Medium"/>
                <a:ea typeface="Roboto Medium"/>
                <a:cs typeface="Roboto Medium"/>
                <a:sym typeface="Roboto Medium"/>
              </a:rPr>
              <a:t>Enjoy more solar savings</a:t>
            </a:r>
            <a:endParaRPr b="0" i="0" sz="2200" u="none" cap="none" strike="noStrike">
              <a:solidFill>
                <a:srgbClr val="FFFFFF"/>
              </a:solidFill>
              <a:latin typeface="Roboto Medium"/>
              <a:ea typeface="Roboto Medium"/>
              <a:cs typeface="Roboto Medium"/>
              <a:sym typeface="Roboto Medium"/>
            </a:endParaRPr>
          </a:p>
        </p:txBody>
      </p:sp>
      <p:sp>
        <p:nvSpPr>
          <p:cNvPr id="484" name="Google Shape;484;g3167b3fd2d9_5_0"/>
          <p:cNvSpPr/>
          <p:nvPr/>
        </p:nvSpPr>
        <p:spPr>
          <a:xfrm rot="5400000">
            <a:off x="8928975" y="4436300"/>
            <a:ext cx="130500" cy="208800"/>
          </a:xfrm>
          <a:prstGeom prst="triangle">
            <a:avLst>
              <a:gd fmla="val 50000" name="adj"/>
            </a:avLst>
          </a:prstGeom>
          <a:solidFill>
            <a:srgbClr val="F5DCC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3167b3fd2d9_5_0"/>
          <p:cNvSpPr/>
          <p:nvPr/>
        </p:nvSpPr>
        <p:spPr>
          <a:xfrm rot="5400000">
            <a:off x="8928975" y="4817300"/>
            <a:ext cx="130500" cy="208800"/>
          </a:xfrm>
          <a:prstGeom prst="triangle">
            <a:avLst>
              <a:gd fmla="val 50000" name="adj"/>
            </a:avLst>
          </a:prstGeom>
          <a:solidFill>
            <a:srgbClr val="F5DCC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3167b3fd2d9_5_0"/>
          <p:cNvSpPr/>
          <p:nvPr/>
        </p:nvSpPr>
        <p:spPr>
          <a:xfrm rot="5400000">
            <a:off x="8928975" y="5579300"/>
            <a:ext cx="130500" cy="208800"/>
          </a:xfrm>
          <a:prstGeom prst="triangle">
            <a:avLst>
              <a:gd fmla="val 50000" name="adj"/>
            </a:avLst>
          </a:prstGeom>
          <a:solidFill>
            <a:srgbClr val="F5DCC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3167b3fd2d9_5_31"/>
          <p:cNvSpPr/>
          <p:nvPr/>
        </p:nvSpPr>
        <p:spPr>
          <a:xfrm>
            <a:off x="0" y="-15850"/>
            <a:ext cx="8442600" cy="600300"/>
          </a:xfrm>
          <a:prstGeom prst="rect">
            <a:avLst/>
          </a:prstGeom>
          <a:gradFill>
            <a:gsLst>
              <a:gs pos="0">
                <a:srgbClr val="0882CB">
                  <a:alpha val="37254"/>
                </a:srgbClr>
              </a:gs>
              <a:gs pos="54000">
                <a:srgbClr val="D4EDFC">
                  <a:alpha val="392"/>
                </a:srgbClr>
              </a:gs>
              <a:gs pos="91000">
                <a:srgbClr val="D4EDFC">
                  <a:alpha val="33725"/>
                </a:srgbClr>
              </a:gs>
              <a:gs pos="100000">
                <a:srgbClr val="D4EDFC">
                  <a:alpha val="33725"/>
                </a:srgbClr>
              </a:gs>
            </a:gsLst>
            <a:lin ang="2698631"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g3167b3fd2d9_5_31"/>
          <p:cNvSpPr/>
          <p:nvPr/>
        </p:nvSpPr>
        <p:spPr>
          <a:xfrm>
            <a:off x="8442675" y="0"/>
            <a:ext cx="38895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3167b3fd2d9_5_31"/>
          <p:cNvSpPr txBox="1"/>
          <p:nvPr/>
        </p:nvSpPr>
        <p:spPr>
          <a:xfrm>
            <a:off x="8945900" y="992150"/>
            <a:ext cx="2878200" cy="1065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FF"/>
                </a:solidFill>
                <a:latin typeface="Nunito"/>
                <a:ea typeface="Nunito"/>
                <a:cs typeface="Nunito"/>
                <a:sym typeface="Nunito"/>
              </a:rPr>
              <a:t>Monitoring</a:t>
            </a:r>
            <a:endParaRPr b="1" i="0" sz="36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FFFFF"/>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FFFFFF"/>
              </a:solidFill>
              <a:latin typeface="Nunito"/>
              <a:ea typeface="Nunito"/>
              <a:cs typeface="Nunito"/>
              <a:sym typeface="Nunito"/>
            </a:endParaRPr>
          </a:p>
        </p:txBody>
      </p:sp>
      <p:sp>
        <p:nvSpPr>
          <p:cNvPr id="495" name="Google Shape;495;g3167b3fd2d9_5_31"/>
          <p:cNvSpPr txBox="1"/>
          <p:nvPr>
            <p:ph idx="1" type="subTitle"/>
          </p:nvPr>
        </p:nvSpPr>
        <p:spPr>
          <a:xfrm>
            <a:off x="826625" y="155449"/>
            <a:ext cx="6174300" cy="48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0" lang="en-US">
                <a:latin typeface="Roboto Medium"/>
                <a:ea typeface="Roboto Medium"/>
                <a:cs typeface="Roboto Medium"/>
                <a:sym typeface="Roboto Medium"/>
              </a:rPr>
              <a:t>PRODUCTS</a:t>
            </a:r>
            <a:endParaRPr/>
          </a:p>
        </p:txBody>
      </p:sp>
      <p:pic>
        <p:nvPicPr>
          <p:cNvPr id="496" name="Google Shape;496;g3167b3fd2d9_5_31"/>
          <p:cNvPicPr preferRelativeResize="0"/>
          <p:nvPr/>
        </p:nvPicPr>
        <p:blipFill rotWithShape="1">
          <a:blip r:embed="rId3">
            <a:alphaModFix/>
          </a:blip>
          <a:srcRect b="0" l="0" r="0" t="0"/>
          <a:stretch/>
        </p:blipFill>
        <p:spPr>
          <a:xfrm>
            <a:off x="863225" y="992150"/>
            <a:ext cx="3000001" cy="607868"/>
          </a:xfrm>
          <a:prstGeom prst="rect">
            <a:avLst/>
          </a:prstGeom>
          <a:noFill/>
          <a:ln>
            <a:noFill/>
          </a:ln>
        </p:spPr>
      </p:pic>
      <p:sp>
        <p:nvSpPr>
          <p:cNvPr id="497" name="Google Shape;497;g3167b3fd2d9_5_31"/>
          <p:cNvSpPr txBox="1"/>
          <p:nvPr/>
        </p:nvSpPr>
        <p:spPr>
          <a:xfrm>
            <a:off x="8884988" y="3596150"/>
            <a:ext cx="30000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chemeClr val="lt2"/>
                </a:solidFill>
                <a:latin typeface="Roboto"/>
                <a:ea typeface="Roboto"/>
                <a:cs typeface="Roboto"/>
                <a:sym typeface="Roboto"/>
                <a:extLst>
                  <a:ext uri="http://customooxmlschemas.google.com/">
                    <go:slidesCustomData xmlns:go="http://customooxmlschemas.google.com/" textRoundtripDataId="3"/>
                  </a:ext>
                </a:extLst>
              </a:rPr>
              <a:t>25-year warranty</a:t>
            </a:r>
            <a:r>
              <a:rPr b="0" i="0" lang="en-US" sz="2700" u="none" cap="none" strike="noStrike">
                <a:solidFill>
                  <a:schemeClr val="lt2"/>
                </a:solidFill>
                <a:latin typeface="Roboto"/>
                <a:ea typeface="Roboto"/>
                <a:cs typeface="Roboto"/>
                <a:sym typeface="Roboto"/>
              </a:rPr>
              <a:t>!</a:t>
            </a:r>
            <a:endParaRPr b="0" i="0" sz="2700" u="none" cap="none" strike="noStrike">
              <a:solidFill>
                <a:schemeClr val="lt2"/>
              </a:solidFill>
              <a:latin typeface="Roboto"/>
              <a:ea typeface="Roboto"/>
              <a:cs typeface="Roboto"/>
              <a:sym typeface="Roboto"/>
            </a:endParaRPr>
          </a:p>
        </p:txBody>
      </p:sp>
      <p:sp>
        <p:nvSpPr>
          <p:cNvPr id="498" name="Google Shape;498;g3167b3fd2d9_5_31"/>
          <p:cNvSpPr txBox="1"/>
          <p:nvPr/>
        </p:nvSpPr>
        <p:spPr>
          <a:xfrm>
            <a:off x="8712450" y="2034850"/>
            <a:ext cx="3172500" cy="26475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Homeowner-facing app</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Real-time solar production</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Load consumption down to single appliances!</a:t>
            </a:r>
            <a:endParaRPr b="0" i="0" sz="1600" u="none" cap="none" strike="noStrike">
              <a:solidFill>
                <a:srgbClr val="FFFFFF"/>
              </a:solidFill>
              <a:latin typeface="Roboto"/>
              <a:ea typeface="Roboto"/>
              <a:cs typeface="Roboto"/>
              <a:sym typeface="Roboto"/>
            </a:endParaRPr>
          </a:p>
          <a:p>
            <a:pPr indent="-330200" lvl="0" marL="457200" marR="0" rtl="0" algn="l">
              <a:lnSpc>
                <a:spcPct val="150000"/>
              </a:lnSpc>
              <a:spcBef>
                <a:spcPts val="0"/>
              </a:spcBef>
              <a:spcAft>
                <a:spcPts val="0"/>
              </a:spcAft>
              <a:buClr>
                <a:srgbClr val="FFFFFF"/>
              </a:buClr>
              <a:buSzPts val="1600"/>
              <a:buFont typeface="Roboto"/>
              <a:buChar char="●"/>
            </a:pPr>
            <a:r>
              <a:rPr b="0" i="0" lang="en-US" sz="1600" u="none" cap="none" strike="noStrike">
                <a:solidFill>
                  <a:srgbClr val="FFFFFF"/>
                </a:solidFill>
                <a:latin typeface="Roboto"/>
                <a:ea typeface="Roboto"/>
                <a:cs typeface="Roboto"/>
                <a:sym typeface="Roboto"/>
              </a:rPr>
              <a:t>LCD screen installed in home</a:t>
            </a:r>
            <a:endParaRPr b="0" i="0" sz="1600" u="none" cap="none" strike="noStrike">
              <a:solidFill>
                <a:srgbClr val="FFFFFF"/>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rgbClr val="FFFFFF"/>
              </a:solidFill>
              <a:latin typeface="Roboto"/>
              <a:ea typeface="Roboto"/>
              <a:cs typeface="Roboto"/>
              <a:sym typeface="Roboto"/>
            </a:endParaRPr>
          </a:p>
        </p:txBody>
      </p:sp>
      <p:sp>
        <p:nvSpPr>
          <p:cNvPr id="499" name="Google Shape;499;g3167b3fd2d9_5_31"/>
          <p:cNvSpPr txBox="1"/>
          <p:nvPr/>
        </p:nvSpPr>
        <p:spPr>
          <a:xfrm>
            <a:off x="2441825" y="3047650"/>
            <a:ext cx="2147100" cy="15147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0" i="0" lang="en-US" sz="2300" u="none" cap="none" strike="noStrike">
                <a:solidFill>
                  <a:schemeClr val="lt2"/>
                </a:solidFill>
                <a:latin typeface="Roboto"/>
                <a:ea typeface="Roboto"/>
                <a:cs typeface="Roboto"/>
                <a:sym typeface="Roboto"/>
              </a:rPr>
              <a:t>mySolarEdge</a:t>
            </a:r>
            <a:r>
              <a:rPr b="0" baseline="30000" i="0" lang="en-US" sz="2300" u="none" cap="none" strike="noStrike">
                <a:solidFill>
                  <a:schemeClr val="lt2"/>
                </a:solidFill>
                <a:latin typeface="Roboto"/>
                <a:ea typeface="Roboto"/>
                <a:cs typeface="Roboto"/>
                <a:sym typeface="Roboto"/>
              </a:rPr>
              <a:t>®</a:t>
            </a:r>
            <a:r>
              <a:rPr b="0" i="0" lang="en-US" sz="2300" u="none" cap="none" strike="noStrike">
                <a:solidFill>
                  <a:schemeClr val="lt2"/>
                </a:solidFill>
                <a:latin typeface="Roboto"/>
                <a:ea typeface="Roboto"/>
                <a:cs typeface="Roboto"/>
                <a:sym typeface="Roboto"/>
              </a:rPr>
              <a:t> app</a:t>
            </a:r>
            <a:endParaRPr b="0" i="0" sz="2300" u="none" cap="none" strike="noStrike">
              <a:solidFill>
                <a:schemeClr val="lt2"/>
              </a:solidFill>
              <a:latin typeface="Roboto"/>
              <a:ea typeface="Roboto"/>
              <a:cs typeface="Roboto"/>
              <a:sym typeface="Roboto"/>
            </a:endParaRPr>
          </a:p>
        </p:txBody>
      </p:sp>
      <p:pic>
        <p:nvPicPr>
          <p:cNvPr id="500" name="Google Shape;500;g3167b3fd2d9_5_31"/>
          <p:cNvPicPr preferRelativeResize="0"/>
          <p:nvPr/>
        </p:nvPicPr>
        <p:blipFill rotWithShape="1">
          <a:blip r:embed="rId4">
            <a:alphaModFix/>
          </a:blip>
          <a:srcRect b="0" l="28757" r="31533" t="0"/>
          <a:stretch/>
        </p:blipFill>
        <p:spPr>
          <a:xfrm>
            <a:off x="4729300" y="1600021"/>
            <a:ext cx="2733399" cy="497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3164616efcf_2_131"/>
          <p:cNvSpPr txBox="1"/>
          <p:nvPr/>
        </p:nvSpPr>
        <p:spPr>
          <a:xfrm>
            <a:off x="1527525" y="887525"/>
            <a:ext cx="6624900" cy="27129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9200"/>
              <a:buFont typeface="Arial"/>
              <a:buNone/>
            </a:pPr>
            <a:r>
              <a:rPr b="1" i="0" lang="en-US" sz="9200" u="none" cap="none" strike="noStrike">
                <a:solidFill>
                  <a:srgbClr val="0C4F9F"/>
                </a:solidFill>
                <a:latin typeface="Nunito"/>
                <a:ea typeface="Nunito"/>
                <a:cs typeface="Nunito"/>
                <a:sym typeface="Nunito"/>
              </a:rPr>
              <a:t>25-Year Warranties</a:t>
            </a:r>
            <a:endParaRPr b="1" i="0" sz="9200" u="none" cap="none" strike="noStrike">
              <a:solidFill>
                <a:srgbClr val="0C4F9F"/>
              </a:solidFill>
              <a:latin typeface="Nunito"/>
              <a:ea typeface="Nunito"/>
              <a:cs typeface="Nunito"/>
              <a:sym typeface="Nunito"/>
            </a:endParaRPr>
          </a:p>
        </p:txBody>
      </p:sp>
      <p:sp>
        <p:nvSpPr>
          <p:cNvPr id="507" name="Google Shape;507;g3164616efcf_2_131"/>
          <p:cNvSpPr txBox="1"/>
          <p:nvPr>
            <p:ph idx="1" type="body"/>
          </p:nvPr>
        </p:nvSpPr>
        <p:spPr>
          <a:xfrm>
            <a:off x="3488625" y="3570600"/>
            <a:ext cx="4527600" cy="2586000"/>
          </a:xfrm>
          <a:prstGeom prst="rect">
            <a:avLst/>
          </a:prstGeom>
          <a:noFill/>
          <a:ln>
            <a:noFill/>
          </a:ln>
        </p:spPr>
        <p:txBody>
          <a:bodyPr anchorCtr="0" anchor="ctr" bIns="0" lIns="91425" spcFirstLastPara="1" rIns="0" wrap="square" tIns="0">
            <a:spAutoFit/>
          </a:bodyPr>
          <a:lstStyle/>
          <a:p>
            <a:pPr indent="0" lvl="0" marL="0" rtl="0" algn="l">
              <a:lnSpc>
                <a:spcPct val="150000"/>
              </a:lnSpc>
              <a:spcBef>
                <a:spcPts val="1000"/>
              </a:spcBef>
              <a:spcAft>
                <a:spcPts val="0"/>
              </a:spcAft>
              <a:buSzPts val="1600"/>
              <a:buNone/>
            </a:pPr>
            <a:r>
              <a:rPr b="0" lang="en-US" sz="2600">
                <a:solidFill>
                  <a:srgbClr val="CB5108"/>
                </a:solidFill>
                <a:latin typeface="Roboto"/>
                <a:ea typeface="Roboto"/>
                <a:cs typeface="Roboto"/>
                <a:sym typeface="Roboto"/>
              </a:rPr>
              <a:t>All s</a:t>
            </a:r>
            <a:r>
              <a:rPr b="0" lang="en-US" sz="2600">
                <a:solidFill>
                  <a:srgbClr val="CB5108"/>
                </a:solidFill>
                <a:latin typeface="Roboto"/>
                <a:ea typeface="Roboto"/>
                <a:cs typeface="Roboto"/>
                <a:sym typeface="Roboto"/>
              </a:rPr>
              <a:t>olar energy panels</a:t>
            </a:r>
            <a:endParaRPr b="0" sz="2600">
              <a:solidFill>
                <a:srgbClr val="CB5108"/>
              </a:solidFill>
              <a:latin typeface="Roboto"/>
              <a:ea typeface="Roboto"/>
              <a:cs typeface="Roboto"/>
              <a:sym typeface="Roboto"/>
            </a:endParaRPr>
          </a:p>
          <a:p>
            <a:pPr indent="0" lvl="0" marL="0" rtl="0" algn="l">
              <a:lnSpc>
                <a:spcPct val="150000"/>
              </a:lnSpc>
              <a:spcBef>
                <a:spcPts val="1000"/>
              </a:spcBef>
              <a:spcAft>
                <a:spcPts val="0"/>
              </a:spcAft>
              <a:buSzPts val="1600"/>
              <a:buNone/>
            </a:pPr>
            <a:r>
              <a:rPr b="0" lang="en-US" sz="2600">
                <a:solidFill>
                  <a:schemeClr val="accent3"/>
                </a:solidFill>
                <a:latin typeface="Roboto"/>
                <a:ea typeface="Roboto"/>
                <a:cs typeface="Roboto"/>
                <a:sym typeface="Roboto"/>
              </a:rPr>
              <a:t>SolarEdge</a:t>
            </a:r>
            <a:r>
              <a:rPr b="0" baseline="30000" lang="en-US" sz="2600">
                <a:solidFill>
                  <a:schemeClr val="accent3"/>
                </a:solidFill>
                <a:latin typeface="Roboto"/>
                <a:ea typeface="Roboto"/>
                <a:cs typeface="Roboto"/>
                <a:sym typeface="Roboto"/>
              </a:rPr>
              <a:t>®</a:t>
            </a:r>
            <a:r>
              <a:rPr b="0" lang="en-US" sz="2600">
                <a:solidFill>
                  <a:schemeClr val="accent3"/>
                </a:solidFill>
                <a:latin typeface="Roboto"/>
                <a:ea typeface="Roboto"/>
                <a:cs typeface="Roboto"/>
                <a:sym typeface="Roboto"/>
              </a:rPr>
              <a:t> inverters</a:t>
            </a:r>
            <a:endParaRPr b="0" sz="2600">
              <a:solidFill>
                <a:schemeClr val="accent3"/>
              </a:solidFill>
              <a:latin typeface="Roboto"/>
              <a:ea typeface="Roboto"/>
              <a:cs typeface="Roboto"/>
              <a:sym typeface="Roboto"/>
            </a:endParaRPr>
          </a:p>
          <a:p>
            <a:pPr indent="0" lvl="0" marL="0" rtl="0" algn="l">
              <a:lnSpc>
                <a:spcPct val="150000"/>
              </a:lnSpc>
              <a:spcBef>
                <a:spcPts val="1000"/>
              </a:spcBef>
              <a:spcAft>
                <a:spcPts val="0"/>
              </a:spcAft>
              <a:buSzPts val="1600"/>
              <a:buNone/>
            </a:pPr>
            <a:r>
              <a:rPr b="0" lang="en-US" sz="2600">
                <a:solidFill>
                  <a:srgbClr val="08CBB3"/>
                </a:solidFill>
                <a:latin typeface="Roboto"/>
                <a:ea typeface="Roboto"/>
                <a:cs typeface="Roboto"/>
                <a:sym typeface="Roboto"/>
              </a:rPr>
              <a:t>Pegasus</a:t>
            </a:r>
            <a:r>
              <a:rPr b="0" baseline="30000" lang="en-US" sz="2600">
                <a:solidFill>
                  <a:srgbClr val="08CBB3"/>
                </a:solidFill>
                <a:latin typeface="Roboto"/>
                <a:ea typeface="Roboto"/>
                <a:cs typeface="Roboto"/>
                <a:sym typeface="Roboto"/>
              </a:rPr>
              <a:t>®</a:t>
            </a:r>
            <a:r>
              <a:rPr b="0" lang="en-US" sz="2600">
                <a:solidFill>
                  <a:srgbClr val="08CBB3"/>
                </a:solidFill>
                <a:latin typeface="Roboto"/>
                <a:ea typeface="Roboto"/>
                <a:cs typeface="Roboto"/>
                <a:sym typeface="Roboto"/>
              </a:rPr>
              <a:t> mounting</a:t>
            </a:r>
            <a:endParaRPr b="0" sz="2600">
              <a:solidFill>
                <a:srgbClr val="08CBB3"/>
              </a:solidFill>
              <a:latin typeface="Roboto"/>
              <a:ea typeface="Roboto"/>
              <a:cs typeface="Roboto"/>
              <a:sym typeface="Roboto"/>
            </a:endParaRPr>
          </a:p>
          <a:p>
            <a:pPr indent="0" lvl="0" marL="0" rtl="0" algn="l">
              <a:lnSpc>
                <a:spcPct val="150000"/>
              </a:lnSpc>
              <a:spcBef>
                <a:spcPts val="1000"/>
              </a:spcBef>
              <a:spcAft>
                <a:spcPts val="0"/>
              </a:spcAft>
              <a:buSzPts val="1600"/>
              <a:buNone/>
            </a:pPr>
            <a:r>
              <a:rPr b="0" lang="en-US" sz="2600">
                <a:solidFill>
                  <a:srgbClr val="0882CB"/>
                </a:solidFill>
                <a:latin typeface="Roboto"/>
                <a:ea typeface="Roboto"/>
                <a:cs typeface="Roboto"/>
                <a:sym typeface="Roboto"/>
              </a:rPr>
              <a:t>UniRac</a:t>
            </a:r>
            <a:r>
              <a:rPr b="0" baseline="30000" lang="en-US" sz="2600">
                <a:solidFill>
                  <a:srgbClr val="0882CB"/>
                </a:solidFill>
                <a:latin typeface="Roboto"/>
                <a:ea typeface="Roboto"/>
                <a:cs typeface="Roboto"/>
                <a:sym typeface="Roboto"/>
              </a:rPr>
              <a:t>®</a:t>
            </a:r>
            <a:r>
              <a:rPr b="0" lang="en-US" sz="2600">
                <a:solidFill>
                  <a:srgbClr val="0882CB"/>
                </a:solidFill>
                <a:latin typeface="Roboto"/>
                <a:ea typeface="Roboto"/>
                <a:cs typeface="Roboto"/>
                <a:sym typeface="Roboto"/>
              </a:rPr>
              <a:t> mounting</a:t>
            </a:r>
            <a:endParaRPr b="0" sz="2600">
              <a:solidFill>
                <a:srgbClr val="0882CB"/>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5">
      <a:dk1>
        <a:srgbClr val="F5F5F5"/>
      </a:dk1>
      <a:lt1>
        <a:srgbClr val="F5F5F5"/>
      </a:lt1>
      <a:dk2>
        <a:srgbClr val="0882CB"/>
      </a:dk2>
      <a:lt2>
        <a:srgbClr val="0C4F9F"/>
      </a:lt2>
      <a:accent1>
        <a:srgbClr val="8EB13F"/>
      </a:accent1>
      <a:accent2>
        <a:srgbClr val="EBA934"/>
      </a:accent2>
      <a:accent3>
        <a:srgbClr val="10A0F6"/>
      </a:accent3>
      <a:accent4>
        <a:srgbClr val="04CBB3"/>
      </a:accent4>
      <a:accent5>
        <a:srgbClr val="F2932C"/>
      </a:accent5>
      <a:accent6>
        <a:srgbClr val="D4EDFC"/>
      </a:accent6>
      <a:hlink>
        <a:srgbClr val="25BEA2"/>
      </a:hlink>
      <a:folHlink>
        <a:srgbClr val="F5F5F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5">
      <a:dk1>
        <a:srgbClr val="F5F5F5"/>
      </a:dk1>
      <a:lt1>
        <a:srgbClr val="F5F5F5"/>
      </a:lt1>
      <a:dk2>
        <a:srgbClr val="0882CB"/>
      </a:dk2>
      <a:lt2>
        <a:srgbClr val="0C4F9F"/>
      </a:lt2>
      <a:accent1>
        <a:srgbClr val="8EB13F"/>
      </a:accent1>
      <a:accent2>
        <a:srgbClr val="EBA934"/>
      </a:accent2>
      <a:accent3>
        <a:srgbClr val="10A0F6"/>
      </a:accent3>
      <a:accent4>
        <a:srgbClr val="04CBB3"/>
      </a:accent4>
      <a:accent5>
        <a:srgbClr val="F2932C"/>
      </a:accent5>
      <a:accent6>
        <a:srgbClr val="D4EDFC"/>
      </a:accent6>
      <a:hlink>
        <a:srgbClr val="25BEA2"/>
      </a:hlink>
      <a:folHlink>
        <a:srgbClr val="F5F5F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2024-11-14T20:31:48Z</dcterms:created>
  <dc:creator>Kathryn  Younkie Sahyouni</dc:creator>
</cp:coreProperties>
</file>